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9" r:id="rId3"/>
    <p:sldMasterId id="2147483750" r:id="rId4"/>
    <p:sldMasterId id="2147483751" r:id="rId5"/>
    <p:sldMasterId id="214748375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7620000" cx="10160000"/>
  <p:notesSz cx="6858000" cy="9144000"/>
  <p:embeddedFontLst>
    <p:embeddedFont>
      <p:font typeface="Helvetica Neue"/>
      <p:regular r:id="rId50"/>
      <p:bold r:id="rId51"/>
      <p:italic r:id="rId52"/>
      <p:boldItalic r:id="rId53"/>
    </p:embeddedFont>
    <p:embeddedFont>
      <p:font typeface="Helvetica Neue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4.xml"/><Relationship Id="rId55" Type="http://schemas.openxmlformats.org/officeDocument/2006/relationships/font" Target="fonts/HelveticaNeueLight-bold.fntdata"/><Relationship Id="rId10" Type="http://schemas.openxmlformats.org/officeDocument/2006/relationships/slide" Target="slides/slide3.xml"/><Relationship Id="rId54" Type="http://schemas.openxmlformats.org/officeDocument/2006/relationships/font" Target="fonts/HelveticaNeueLight-regular.fntdata"/><Relationship Id="rId13" Type="http://schemas.openxmlformats.org/officeDocument/2006/relationships/slide" Target="slides/slide6.xml"/><Relationship Id="rId57" Type="http://schemas.openxmlformats.org/officeDocument/2006/relationships/font" Target="fonts/HelveticaNeueLight-boldItalic.fntdata"/><Relationship Id="rId12" Type="http://schemas.openxmlformats.org/officeDocument/2006/relationships/slide" Target="slides/slide5.xml"/><Relationship Id="rId56" Type="http://schemas.openxmlformats.org/officeDocument/2006/relationships/font" Target="fonts/HelveticaNeueLight-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7999"/>
              </a:lnSpc>
              <a:spcBef>
                <a:spcPts val="0"/>
              </a:spcBef>
              <a:spcAft>
                <a:spcPts val="0"/>
              </a:spcAft>
              <a:buSzPts val="1400"/>
              <a:buChar char="●"/>
              <a:defRPr/>
            </a:lvl1pPr>
            <a:lvl2pPr indent="-317500" lvl="1" marL="914400" marR="0" rtl="0" algn="l">
              <a:lnSpc>
                <a:spcPct val="117999"/>
              </a:lnSpc>
              <a:spcBef>
                <a:spcPts val="0"/>
              </a:spcBef>
              <a:spcAft>
                <a:spcPts val="0"/>
              </a:spcAft>
              <a:buSzPts val="1400"/>
              <a:buChar char="○"/>
              <a:defRPr/>
            </a:lvl2pPr>
            <a:lvl3pPr indent="-317500" lvl="2" marL="1371600" marR="0" rtl="0" algn="l">
              <a:lnSpc>
                <a:spcPct val="117999"/>
              </a:lnSpc>
              <a:spcBef>
                <a:spcPts val="0"/>
              </a:spcBef>
              <a:spcAft>
                <a:spcPts val="0"/>
              </a:spcAft>
              <a:buSzPts val="1400"/>
              <a:buChar char="■"/>
              <a:defRPr/>
            </a:lvl3pPr>
            <a:lvl4pPr indent="-317500" lvl="3" marL="1828800" marR="0" rtl="0" algn="l">
              <a:lnSpc>
                <a:spcPct val="117999"/>
              </a:lnSpc>
              <a:spcBef>
                <a:spcPts val="0"/>
              </a:spcBef>
              <a:spcAft>
                <a:spcPts val="0"/>
              </a:spcAft>
              <a:buSzPts val="1400"/>
              <a:buChar char="●"/>
              <a:defRPr/>
            </a:lvl4pPr>
            <a:lvl5pPr indent="-317500" lvl="4" marL="2286000" marR="0" rtl="0" algn="l">
              <a:lnSpc>
                <a:spcPct val="117999"/>
              </a:lnSpc>
              <a:spcBef>
                <a:spcPts val="0"/>
              </a:spcBef>
              <a:spcAft>
                <a:spcPts val="0"/>
              </a:spcAft>
              <a:buSzPts val="1400"/>
              <a:buChar char="○"/>
              <a:defRPr/>
            </a:lvl5pPr>
            <a:lvl6pPr indent="-317500" lvl="5" marL="2743200" marR="0" rtl="0" algn="l">
              <a:lnSpc>
                <a:spcPct val="117999"/>
              </a:lnSpc>
              <a:spcBef>
                <a:spcPts val="0"/>
              </a:spcBef>
              <a:spcAft>
                <a:spcPts val="0"/>
              </a:spcAft>
              <a:buSzPts val="1400"/>
              <a:buChar char="■"/>
              <a:defRPr/>
            </a:lvl6pPr>
            <a:lvl7pPr indent="-317500" lvl="6" marL="3200400" marR="0" rtl="0" algn="l">
              <a:lnSpc>
                <a:spcPct val="117999"/>
              </a:lnSpc>
              <a:spcBef>
                <a:spcPts val="0"/>
              </a:spcBef>
              <a:spcAft>
                <a:spcPts val="0"/>
              </a:spcAft>
              <a:buSzPts val="1400"/>
              <a:buChar char="●"/>
              <a:defRPr/>
            </a:lvl7pPr>
            <a:lvl8pPr indent="-317500" lvl="7" marL="3657600" marR="0" rtl="0" algn="l">
              <a:lnSpc>
                <a:spcPct val="117999"/>
              </a:lnSpc>
              <a:spcBef>
                <a:spcPts val="0"/>
              </a:spcBef>
              <a:spcAft>
                <a:spcPts val="0"/>
              </a:spcAft>
              <a:buSzPts val="1400"/>
              <a:buChar char="○"/>
              <a:defRPr/>
            </a:lvl8pPr>
            <a:lvl9pPr indent="-317500" lvl="8" marL="4114800" marR="0" rtl="0" algn="l">
              <a:lnSpc>
                <a:spcPct val="117999"/>
              </a:lnSpc>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83f954fbdc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83f954fbd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07f337a4f5_0_2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07f337a4f5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07f337a4f5_0_2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07f337a4f5_0_2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7f337a4f5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307f337a4f5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07f337a4f5_0_2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307f337a4f5_0_2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7f337a4f5_0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307f337a4f5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07f337a4f5_0_2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07f337a4f5_0_2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07f337a4f5_0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07f337a4f5_0_2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07f337a4f5_0_3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07f337a4f5_0_3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07f337a4f5_0_3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07f337a4f5_0_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07f337a4f5_0_3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307f337a4f5_0_3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78f35e0b0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078f35e0b0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07f337a4f5_0_3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307f337a4f5_0_3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07f337a4f5_0_3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307f337a4f5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07f337a4f5_0_3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307f337a4f5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07f337a4f5_0_4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307f337a4f5_0_4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07f337a4f5_0_5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307f337a4f5_0_5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07f337a4f5_0_5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307f337a4f5_0_5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e7fe2cd93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e7fe2cd93d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e7fe2cd93d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e7fe2cd93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06d3498593_0_2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306d3498593_0_2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e7fe2cd93d_0_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1e7fe2cd93d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7b241e66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307b241e66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e7fe2cd93d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e7fe2cd93d_0_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e7fe2cd93d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e7fe2cd93d_0_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e7fe2cd93d_0_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e7fe2cd93d_0_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7fe2cd93d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7fe2cd93d_0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7fe2cd93d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e7fe2cd93d_0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37d141fce_0_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237d141fce_0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9906fd960f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9906fd960f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01b9bc2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501b9bc2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06c3acc7b8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306c3acc7b8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0f602445bd_0_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0f602445bd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413d935282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413d93528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8286f44061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28286f4406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06d3498593_0_1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306d3498593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8b997252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8b9972525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22f5afcb0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22f5afcb0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37d141fce_0_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37d141fce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97c6a3d3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97c6a3d3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49d69847_0_17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649d69847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7f337a4f5_0_2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07f337a4f5_0_2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9" name="Shape 9"/>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34" name="Shape 34"/>
        <p:cNvGrpSpPr/>
        <p:nvPr/>
      </p:nvGrpSpPr>
      <p:grpSpPr>
        <a:xfrm>
          <a:off x="0" y="0"/>
          <a:ext cx="0" cy="0"/>
          <a:chOff x="0" y="0"/>
          <a:chExt cx="0" cy="0"/>
        </a:xfrm>
      </p:grpSpPr>
      <p:sp>
        <p:nvSpPr>
          <p:cNvPr id="35" name="Google Shape;35;p11"/>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6" name="Google Shape;36;p1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334" name="Shape 334"/>
        <p:cNvGrpSpPr/>
        <p:nvPr/>
      </p:nvGrpSpPr>
      <p:grpSpPr>
        <a:xfrm>
          <a:off x="0" y="0"/>
          <a:ext cx="0" cy="0"/>
          <a:chOff x="0" y="0"/>
          <a:chExt cx="0" cy="0"/>
        </a:xfrm>
      </p:grpSpPr>
      <p:sp>
        <p:nvSpPr>
          <p:cNvPr id="335" name="Google Shape;335;p104"/>
          <p:cNvSpPr txBox="1"/>
          <p:nvPr>
            <p:ph type="title"/>
          </p:nvPr>
        </p:nvSpPr>
        <p:spPr>
          <a:xfrm>
            <a:off x="762000" y="423862"/>
            <a:ext cx="8636100" cy="17763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36" name="Google Shape;336;p10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37" name="Google Shape;337;p104"/>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338" name="Shape 338"/>
        <p:cNvGrpSpPr/>
        <p:nvPr/>
      </p:nvGrpSpPr>
      <p:grpSpPr>
        <a:xfrm>
          <a:off x="0" y="0"/>
          <a:ext cx="0" cy="0"/>
          <a:chOff x="0" y="0"/>
          <a:chExt cx="0" cy="0"/>
        </a:xfrm>
      </p:grpSpPr>
      <p:sp>
        <p:nvSpPr>
          <p:cNvPr id="339" name="Google Shape;339;p105"/>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340" name="Google Shape;340;p10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88900" lvl="0" marR="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41" name="Google Shape;341;p105"/>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700"/>
              </a:spcBef>
              <a:spcAft>
                <a:spcPts val="0"/>
              </a:spcAft>
              <a:buClr>
                <a:srgbClr val="000000"/>
              </a:buClr>
              <a:buSzPts val="1400"/>
              <a:buFont typeface="Arial"/>
              <a:buChar char="•"/>
              <a:defRPr/>
            </a:lvl1pPr>
            <a:lvl2pPr indent="-317500" lvl="1" marL="914400">
              <a:spcBef>
                <a:spcPts val="600"/>
              </a:spcBef>
              <a:spcAft>
                <a:spcPts val="0"/>
              </a:spcAft>
              <a:buClr>
                <a:srgbClr val="000000"/>
              </a:buClr>
              <a:buSzPts val="1400"/>
              <a:buFont typeface="Arial"/>
              <a:buChar char="•"/>
              <a:defRPr/>
            </a:lvl2pPr>
            <a:lvl3pPr indent="-317500" lvl="2" marL="1371600">
              <a:spcBef>
                <a:spcPts val="500"/>
              </a:spcBef>
              <a:spcAft>
                <a:spcPts val="0"/>
              </a:spcAft>
              <a:buClr>
                <a:srgbClr val="000000"/>
              </a:buClr>
              <a:buSzPts val="1400"/>
              <a:buFont typeface="Arial"/>
              <a:buChar char="•"/>
              <a:defRPr/>
            </a:lvl3pPr>
            <a:lvl4pPr indent="-317500" lvl="3" marL="1828800">
              <a:spcBef>
                <a:spcPts val="500"/>
              </a:spcBef>
              <a:spcAft>
                <a:spcPts val="0"/>
              </a:spcAft>
              <a:buClr>
                <a:srgbClr val="000000"/>
              </a:buClr>
              <a:buSzPts val="1400"/>
              <a:buFont typeface="Arial"/>
              <a:buChar char="•"/>
              <a:defRPr/>
            </a:lvl4pPr>
            <a:lvl5pPr indent="-317500" lvl="4" marL="2286000">
              <a:spcBef>
                <a:spcPts val="500"/>
              </a:spcBef>
              <a:spcAft>
                <a:spcPts val="0"/>
              </a:spcAft>
              <a:buClr>
                <a:srgbClr val="000000"/>
              </a:buClr>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38" name="Shape 38"/>
        <p:cNvGrpSpPr/>
        <p:nvPr/>
      </p:nvGrpSpPr>
      <p:grpSpPr>
        <a:xfrm>
          <a:off x="0" y="0"/>
          <a:ext cx="0" cy="0"/>
          <a:chOff x="0" y="0"/>
          <a:chExt cx="0" cy="0"/>
        </a:xfrm>
      </p:grpSpPr>
      <p:sp>
        <p:nvSpPr>
          <p:cNvPr id="39" name="Google Shape;39;p12"/>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0" name="Google Shape;40;p1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1" name="Google Shape;41;p12"/>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42" name="Shape 42"/>
        <p:cNvGrpSpPr/>
        <p:nvPr/>
      </p:nvGrpSpPr>
      <p:grpSpPr>
        <a:xfrm>
          <a:off x="0" y="0"/>
          <a:ext cx="0" cy="0"/>
          <a:chOff x="0" y="0"/>
          <a:chExt cx="0" cy="0"/>
        </a:xfrm>
      </p:grpSpPr>
      <p:sp>
        <p:nvSpPr>
          <p:cNvPr id="43" name="Google Shape;43;p13"/>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4" name="Google Shape;44;p1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5" name="Google Shape;45;p1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46" name="Shape 46"/>
        <p:cNvGrpSpPr/>
        <p:nvPr/>
      </p:nvGrpSpPr>
      <p:grpSpPr>
        <a:xfrm>
          <a:off x="0" y="0"/>
          <a:ext cx="0" cy="0"/>
          <a:chOff x="0" y="0"/>
          <a:chExt cx="0" cy="0"/>
        </a:xfrm>
      </p:grpSpPr>
      <p:sp>
        <p:nvSpPr>
          <p:cNvPr id="47" name="Google Shape;47;p14"/>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48" name="Google Shape;48;p1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9" name="Google Shape;49;p14"/>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50" name="Shape 50"/>
        <p:cNvGrpSpPr/>
        <p:nvPr/>
      </p:nvGrpSpPr>
      <p:grpSpPr>
        <a:xfrm>
          <a:off x="0" y="0"/>
          <a:ext cx="0" cy="0"/>
          <a:chOff x="0" y="0"/>
          <a:chExt cx="0" cy="0"/>
        </a:xfrm>
      </p:grpSpPr>
      <p:sp>
        <p:nvSpPr>
          <p:cNvPr id="51" name="Google Shape;51;p1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2" name="Google Shape;52;p1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5"/>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54" name="Shape 54"/>
        <p:cNvGrpSpPr/>
        <p:nvPr/>
      </p:nvGrpSpPr>
      <p:grpSpPr>
        <a:xfrm>
          <a:off x="0" y="0"/>
          <a:ext cx="0" cy="0"/>
          <a:chOff x="0" y="0"/>
          <a:chExt cx="0" cy="0"/>
        </a:xfrm>
      </p:grpSpPr>
      <p:sp>
        <p:nvSpPr>
          <p:cNvPr id="55" name="Google Shape;55;p16"/>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56" name="Google Shape;56;p1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7" name="Google Shape;57;p16"/>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58" name="Shape 58"/>
        <p:cNvGrpSpPr/>
        <p:nvPr/>
      </p:nvGrpSpPr>
      <p:grpSpPr>
        <a:xfrm>
          <a:off x="0" y="0"/>
          <a:ext cx="0" cy="0"/>
          <a:chOff x="0" y="0"/>
          <a:chExt cx="0" cy="0"/>
        </a:xfrm>
      </p:grpSpPr>
      <p:sp>
        <p:nvSpPr>
          <p:cNvPr id="59" name="Google Shape;59;p1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0" name="Google Shape;60;p1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1" name="Google Shape;61;p17"/>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62" name="Shape 62"/>
        <p:cNvGrpSpPr/>
        <p:nvPr/>
      </p:nvGrpSpPr>
      <p:grpSpPr>
        <a:xfrm>
          <a:off x="0" y="0"/>
          <a:ext cx="0" cy="0"/>
          <a:chOff x="0" y="0"/>
          <a:chExt cx="0" cy="0"/>
        </a:xfrm>
      </p:grpSpPr>
      <p:sp>
        <p:nvSpPr>
          <p:cNvPr id="63" name="Google Shape;63;p18"/>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4" name="Google Shape;64;p1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5" name="Google Shape;65;p18"/>
          <p:cNvSpPr txBox="1"/>
          <p:nvPr>
            <p:ph idx="12" type="sldNum"/>
          </p:nvPr>
        </p:nvSpPr>
        <p:spPr>
          <a:xfrm>
            <a:off x="8206582" y="6942135"/>
            <a:ext cx="266700"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67" name="Shape 67"/>
        <p:cNvGrpSpPr/>
        <p:nvPr/>
      </p:nvGrpSpPr>
      <p:grpSpPr>
        <a:xfrm>
          <a:off x="0" y="0"/>
          <a:ext cx="0" cy="0"/>
          <a:chOff x="0" y="0"/>
          <a:chExt cx="0" cy="0"/>
        </a:xfrm>
      </p:grpSpPr>
      <p:sp>
        <p:nvSpPr>
          <p:cNvPr id="68" name="Google Shape;68;p20"/>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69" name="Google Shape;69;p20"/>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0" name="Shape 10"/>
        <p:cNvGrpSpPr/>
        <p:nvPr/>
      </p:nvGrpSpPr>
      <p:grpSpPr>
        <a:xfrm>
          <a:off x="0" y="0"/>
          <a:ext cx="0" cy="0"/>
          <a:chOff x="0" y="0"/>
          <a:chExt cx="0" cy="0"/>
        </a:xfrm>
      </p:grpSpPr>
      <p:sp>
        <p:nvSpPr>
          <p:cNvPr id="11" name="Google Shape;11;p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12" name="Google Shape;12;p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 name="Google Shape;13;p3"/>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70" name="Shape 70"/>
        <p:cNvGrpSpPr/>
        <p:nvPr/>
      </p:nvGrpSpPr>
      <p:grpSpPr>
        <a:xfrm>
          <a:off x="0" y="0"/>
          <a:ext cx="0" cy="0"/>
          <a:chOff x="0" y="0"/>
          <a:chExt cx="0" cy="0"/>
        </a:xfrm>
      </p:grpSpPr>
      <p:sp>
        <p:nvSpPr>
          <p:cNvPr id="71" name="Google Shape;71;p21"/>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2" name="Google Shape;72;p21"/>
          <p:cNvSpPr txBox="1"/>
          <p:nvPr>
            <p:ph idx="1" type="body"/>
          </p:nvPr>
        </p:nvSpPr>
        <p:spPr>
          <a:xfrm>
            <a:off x="304800" y="1828800"/>
            <a:ext cx="95505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73" name="Shape 73"/>
        <p:cNvGrpSpPr/>
        <p:nvPr/>
      </p:nvGrpSpPr>
      <p:grpSpPr>
        <a:xfrm>
          <a:off x="0" y="0"/>
          <a:ext cx="0" cy="0"/>
          <a:chOff x="0" y="0"/>
          <a:chExt cx="0" cy="0"/>
        </a:xfrm>
      </p:grpSpPr>
      <p:sp>
        <p:nvSpPr>
          <p:cNvPr id="74" name="Google Shape;74;p22"/>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75" name="Google Shape;75;p22"/>
          <p:cNvSpPr txBox="1"/>
          <p:nvPr>
            <p:ph idx="1" type="body"/>
          </p:nvPr>
        </p:nvSpPr>
        <p:spPr>
          <a:xfrm>
            <a:off x="304800" y="1828800"/>
            <a:ext cx="4470301"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76" name="Shape 76"/>
        <p:cNvGrpSpPr/>
        <p:nvPr/>
      </p:nvGrpSpPr>
      <p:grpSpPr>
        <a:xfrm>
          <a:off x="0" y="0"/>
          <a:ext cx="0" cy="0"/>
          <a:chOff x="0" y="0"/>
          <a:chExt cx="0" cy="0"/>
        </a:xfrm>
      </p:grpSpPr>
      <p:sp>
        <p:nvSpPr>
          <p:cNvPr id="77" name="Google Shape;77;p23"/>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78" name="Shape 78"/>
        <p:cNvGrpSpPr/>
        <p:nvPr/>
      </p:nvGrpSpPr>
      <p:grpSpPr>
        <a:xfrm>
          <a:off x="0" y="0"/>
          <a:ext cx="0" cy="0"/>
          <a:chOff x="0" y="0"/>
          <a:chExt cx="0" cy="0"/>
        </a:xfrm>
      </p:grpSpPr>
      <p:sp>
        <p:nvSpPr>
          <p:cNvPr id="79" name="Google Shape;79;p24"/>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0" name="Google Shape;80;p24"/>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 name="Google Shape;81;p24"/>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82" name="Shape 82"/>
        <p:cNvGrpSpPr/>
        <p:nvPr/>
      </p:nvGrpSpPr>
      <p:grpSpPr>
        <a:xfrm>
          <a:off x="0" y="0"/>
          <a:ext cx="0" cy="0"/>
          <a:chOff x="0" y="0"/>
          <a:chExt cx="0" cy="0"/>
        </a:xfrm>
      </p:grpSpPr>
      <p:sp>
        <p:nvSpPr>
          <p:cNvPr id="83" name="Google Shape;83;p25"/>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4" name="Google Shape;84;p25"/>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5"/>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86" name="Shape 86"/>
        <p:cNvGrpSpPr/>
        <p:nvPr/>
      </p:nvGrpSpPr>
      <p:grpSpPr>
        <a:xfrm>
          <a:off x="0" y="0"/>
          <a:ext cx="0" cy="0"/>
          <a:chOff x="0" y="0"/>
          <a:chExt cx="0" cy="0"/>
        </a:xfrm>
      </p:grpSpPr>
      <p:sp>
        <p:nvSpPr>
          <p:cNvPr id="87" name="Google Shape;87;p26"/>
          <p:cNvSpPr/>
          <p:nvPr/>
        </p:nvSpPr>
        <p:spPr>
          <a:xfrm>
            <a:off x="8193085" y="6942135"/>
            <a:ext cx="304800" cy="195648"/>
          </a:xfrm>
          <a:prstGeom prst="rect">
            <a:avLst/>
          </a:prstGeom>
          <a:noFill/>
          <a:ln>
            <a:noFill/>
          </a:ln>
        </p:spPr>
        <p:txBody>
          <a:bodyPr anchorCtr="0" anchor="t" bIns="0" lIns="0" spcFirstLastPara="1" rIns="0" wrap="square" tIns="0">
            <a:noAutofit/>
          </a:bodyPr>
          <a:lstStyle/>
          <a:p>
            <a:pPr indent="22878"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88" name="Google Shape;88;p2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89" name="Google Shape;89;p2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90" name="Shape 90"/>
        <p:cNvGrpSpPr/>
        <p:nvPr/>
      </p:nvGrpSpPr>
      <p:grpSpPr>
        <a:xfrm>
          <a:off x="0" y="0"/>
          <a:ext cx="0" cy="0"/>
          <a:chOff x="0" y="0"/>
          <a:chExt cx="0" cy="0"/>
        </a:xfrm>
      </p:grpSpPr>
      <p:sp>
        <p:nvSpPr>
          <p:cNvPr id="91" name="Google Shape;91;p27"/>
          <p:cNvSpPr txBox="1"/>
          <p:nvPr>
            <p:ph type="title"/>
          </p:nvPr>
        </p:nvSpPr>
        <p:spPr>
          <a:xfrm>
            <a:off x="762000" y="423748"/>
            <a:ext cx="8636100" cy="1776528"/>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2" name="Google Shape;92;p2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7"/>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94" name="Shape 94"/>
        <p:cNvGrpSpPr/>
        <p:nvPr/>
      </p:nvGrpSpPr>
      <p:grpSpPr>
        <a:xfrm>
          <a:off x="0" y="0"/>
          <a:ext cx="0" cy="0"/>
          <a:chOff x="0" y="0"/>
          <a:chExt cx="0" cy="0"/>
        </a:xfrm>
      </p:grpSpPr>
      <p:sp>
        <p:nvSpPr>
          <p:cNvPr id="95" name="Google Shape;95;p28"/>
          <p:cNvSpPr/>
          <p:nvPr/>
        </p:nvSpPr>
        <p:spPr>
          <a:xfrm>
            <a:off x="8193085" y="6942135"/>
            <a:ext cx="304800"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96" name="Google Shape;96;p2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97" name="Google Shape;97;p28"/>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3">
    <p:spTree>
      <p:nvGrpSpPr>
        <p:cNvPr id="98" name="Shape 98"/>
        <p:cNvGrpSpPr/>
        <p:nvPr/>
      </p:nvGrpSpPr>
      <p:grpSpPr>
        <a:xfrm>
          <a:off x="0" y="0"/>
          <a:ext cx="0" cy="0"/>
          <a:chOff x="0" y="0"/>
          <a:chExt cx="0" cy="0"/>
        </a:xfrm>
      </p:grpSpPr>
      <p:sp>
        <p:nvSpPr>
          <p:cNvPr id="99" name="Google Shape;99;p29"/>
          <p:cNvSpPr txBox="1"/>
          <p:nvPr>
            <p:ph type="title"/>
          </p:nvPr>
        </p:nvSpPr>
        <p:spPr>
          <a:xfrm>
            <a:off x="762000" y="423862"/>
            <a:ext cx="8636000" cy="1776413"/>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0" name="Google Shape;100;p29"/>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1" name="Google Shape;101;p29"/>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2">
    <p:bg>
      <p:bgPr>
        <a:solidFill>
          <a:srgbClr val="000000"/>
        </a:solidFill>
      </p:bgPr>
    </p:bg>
    <p:spTree>
      <p:nvGrpSpPr>
        <p:cNvPr id="102" name="Shape 102"/>
        <p:cNvGrpSpPr/>
        <p:nvPr/>
      </p:nvGrpSpPr>
      <p:grpSpPr>
        <a:xfrm>
          <a:off x="0" y="0"/>
          <a:ext cx="0" cy="0"/>
          <a:chOff x="0" y="0"/>
          <a:chExt cx="0" cy="0"/>
        </a:xfrm>
      </p:grpSpPr>
      <p:sp>
        <p:nvSpPr>
          <p:cNvPr id="103" name="Google Shape;103;p30"/>
          <p:cNvSpPr/>
          <p:nvPr/>
        </p:nvSpPr>
        <p:spPr>
          <a:xfrm>
            <a:off x="8193085" y="6942135"/>
            <a:ext cx="304801" cy="271848"/>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104" name="Google Shape;104;p30"/>
          <p:cNvSpPr txBox="1"/>
          <p:nvPr>
            <p:ph type="title"/>
          </p:nvPr>
        </p:nvSpPr>
        <p:spPr>
          <a:xfrm>
            <a:off x="762000" y="0"/>
            <a:ext cx="8636000" cy="2624137"/>
          </a:xfrm>
          <a:prstGeom prst="rect">
            <a:avLst/>
          </a:prstGeom>
          <a:noFill/>
          <a:ln>
            <a:noFill/>
          </a:ln>
        </p:spPr>
        <p:txBody>
          <a:bodyPr anchorCtr="0" anchor="ctr" bIns="91425" lIns="91425" spcFirstLastPara="1" rIns="91425" wrap="square" tIns="91425">
            <a:noAutofit/>
          </a:bodyPr>
          <a:lstStyle>
            <a:lvl1pPr indent="-88900" lvl="0" marR="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05" name="Google Shape;105;p30"/>
          <p:cNvSpPr txBox="1"/>
          <p:nvPr>
            <p:ph idx="1" type="body"/>
          </p:nvPr>
        </p:nvSpPr>
        <p:spPr>
          <a:xfrm>
            <a:off x="762000" y="2200274"/>
            <a:ext cx="8636000" cy="5419725"/>
          </a:xfrm>
          <a:prstGeom prst="rect">
            <a:avLst/>
          </a:prstGeom>
          <a:noFill/>
          <a:ln>
            <a:noFill/>
          </a:ln>
        </p:spPr>
        <p:txBody>
          <a:bodyPr anchorCtr="0" anchor="t" bIns="91425" lIns="91425" spcFirstLastPara="1" rIns="91425" wrap="square" tIns="91425">
            <a:noAutofit/>
          </a:bodyPr>
          <a:lstStyle>
            <a:lvl1pPr indent="-317500" lvl="0" marL="457200" rtl="0">
              <a:spcBef>
                <a:spcPts val="700"/>
              </a:spcBef>
              <a:spcAft>
                <a:spcPts val="0"/>
              </a:spcAft>
              <a:buClr>
                <a:srgbClr val="000000"/>
              </a:buClr>
              <a:buSzPts val="1400"/>
              <a:buFont typeface="Arial"/>
              <a:buChar char="•"/>
              <a:defRPr/>
            </a:lvl1pPr>
            <a:lvl2pPr indent="-317500" lvl="1" marL="914400" rtl="0">
              <a:spcBef>
                <a:spcPts val="600"/>
              </a:spcBef>
              <a:spcAft>
                <a:spcPts val="0"/>
              </a:spcAft>
              <a:buClr>
                <a:srgbClr val="000000"/>
              </a:buClr>
              <a:buSzPts val="1400"/>
              <a:buFont typeface="Arial"/>
              <a:buChar char="•"/>
              <a:defRPr/>
            </a:lvl2pPr>
            <a:lvl3pPr indent="-317500" lvl="2" marL="1371600" rtl="0">
              <a:spcBef>
                <a:spcPts val="500"/>
              </a:spcBef>
              <a:spcAft>
                <a:spcPts val="0"/>
              </a:spcAft>
              <a:buClr>
                <a:srgbClr val="000000"/>
              </a:buClr>
              <a:buSzPts val="1400"/>
              <a:buFont typeface="Arial"/>
              <a:buChar char="•"/>
              <a:defRPr/>
            </a:lvl3pPr>
            <a:lvl4pPr indent="-317500" lvl="3" marL="1828800" rtl="0">
              <a:spcBef>
                <a:spcPts val="500"/>
              </a:spcBef>
              <a:spcAft>
                <a:spcPts val="0"/>
              </a:spcAft>
              <a:buClr>
                <a:srgbClr val="000000"/>
              </a:buClr>
              <a:buSzPts val="1400"/>
              <a:buFont typeface="Arial"/>
              <a:buChar char="•"/>
              <a:defRPr/>
            </a:lvl4pPr>
            <a:lvl5pPr indent="-317500" lvl="4" marL="2286000" rtl="0">
              <a:spcBef>
                <a:spcPts val="500"/>
              </a:spcBef>
              <a:spcAft>
                <a:spcPts val="0"/>
              </a:spcAft>
              <a:buClr>
                <a:srgbClr val="000000"/>
              </a:buClr>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14" name="Shape 14"/>
        <p:cNvGrpSpPr/>
        <p:nvPr/>
      </p:nvGrpSpPr>
      <p:grpSpPr>
        <a:xfrm>
          <a:off x="0" y="0"/>
          <a:ext cx="0" cy="0"/>
          <a:chOff x="0" y="0"/>
          <a:chExt cx="0" cy="0"/>
        </a:xfrm>
      </p:grpSpPr>
      <p:sp>
        <p:nvSpPr>
          <p:cNvPr id="15" name="Google Shape;15;p4"/>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6" name="Google Shape;16;p4"/>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7" name="Google Shape;17;p4"/>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 name="Shape 110"/>
        <p:cNvGrpSpPr/>
        <p:nvPr/>
      </p:nvGrpSpPr>
      <p:grpSpPr>
        <a:xfrm>
          <a:off x="0" y="0"/>
          <a:ext cx="0" cy="0"/>
          <a:chOff x="0" y="0"/>
          <a:chExt cx="0" cy="0"/>
        </a:xfrm>
      </p:grpSpPr>
      <p:sp>
        <p:nvSpPr>
          <p:cNvPr id="111" name="Google Shape;111;p32"/>
          <p:cNvSpPr txBox="1"/>
          <p:nvPr>
            <p:ph type="ctrTitle"/>
          </p:nvPr>
        </p:nvSpPr>
        <p:spPr>
          <a:xfrm>
            <a:off x="346343" y="1103074"/>
            <a:ext cx="9467400" cy="3040800"/>
          </a:xfrm>
          <a:prstGeom prst="rect">
            <a:avLst/>
          </a:prstGeom>
        </p:spPr>
        <p:txBody>
          <a:bodyPr anchorCtr="0" anchor="b" bIns="112875" lIns="112875" spcFirstLastPara="1" rIns="112875" wrap="square" tIns="112875">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12" name="Google Shape;112;p32"/>
          <p:cNvSpPr txBox="1"/>
          <p:nvPr>
            <p:ph idx="1" type="subTitle"/>
          </p:nvPr>
        </p:nvSpPr>
        <p:spPr>
          <a:xfrm>
            <a:off x="346333" y="4198704"/>
            <a:ext cx="9467400" cy="1174200"/>
          </a:xfrm>
          <a:prstGeom prst="rect">
            <a:avLst/>
          </a:prstGeom>
        </p:spPr>
        <p:txBody>
          <a:bodyPr anchorCtr="0" anchor="t" bIns="112875" lIns="112875" spcFirstLastPara="1" rIns="112875" wrap="square" tIns="112875">
            <a:noAutofit/>
          </a:bodyPr>
          <a:lstStyle>
            <a:lvl1pPr lvl="0" algn="ctr">
              <a:lnSpc>
                <a:spcPct val="100000"/>
              </a:lnSpc>
              <a:spcBef>
                <a:spcPts val="0"/>
              </a:spcBef>
              <a:spcAft>
                <a:spcPts val="0"/>
              </a:spcAft>
              <a:buSzPts val="3500"/>
              <a:buNone/>
              <a:defRPr sz="3500"/>
            </a:lvl1pPr>
            <a:lvl2pPr lvl="1" algn="ctr">
              <a:lnSpc>
                <a:spcPct val="100000"/>
              </a:lnSpc>
              <a:spcBef>
                <a:spcPts val="0"/>
              </a:spcBef>
              <a:spcAft>
                <a:spcPts val="0"/>
              </a:spcAft>
              <a:buSzPts val="3500"/>
              <a:buNone/>
              <a:defRPr sz="3500"/>
            </a:lvl2pPr>
            <a:lvl3pPr lvl="2" algn="ctr">
              <a:lnSpc>
                <a:spcPct val="100000"/>
              </a:lnSpc>
              <a:spcBef>
                <a:spcPts val="0"/>
              </a:spcBef>
              <a:spcAft>
                <a:spcPts val="0"/>
              </a:spcAft>
              <a:buSzPts val="3500"/>
              <a:buNone/>
              <a:defRPr sz="3500"/>
            </a:lvl3pPr>
            <a:lvl4pPr lvl="3" algn="ctr">
              <a:lnSpc>
                <a:spcPct val="100000"/>
              </a:lnSpc>
              <a:spcBef>
                <a:spcPts val="0"/>
              </a:spcBef>
              <a:spcAft>
                <a:spcPts val="0"/>
              </a:spcAft>
              <a:buSzPts val="3500"/>
              <a:buNone/>
              <a:defRPr sz="3500"/>
            </a:lvl4pPr>
            <a:lvl5pPr lvl="4" algn="ctr">
              <a:lnSpc>
                <a:spcPct val="100000"/>
              </a:lnSpc>
              <a:spcBef>
                <a:spcPts val="0"/>
              </a:spcBef>
              <a:spcAft>
                <a:spcPts val="0"/>
              </a:spcAft>
              <a:buSzPts val="3500"/>
              <a:buNone/>
              <a:defRPr sz="3500"/>
            </a:lvl5pPr>
            <a:lvl6pPr lvl="5" algn="ctr">
              <a:lnSpc>
                <a:spcPct val="100000"/>
              </a:lnSpc>
              <a:spcBef>
                <a:spcPts val="0"/>
              </a:spcBef>
              <a:spcAft>
                <a:spcPts val="0"/>
              </a:spcAft>
              <a:buSzPts val="3500"/>
              <a:buNone/>
              <a:defRPr sz="3500"/>
            </a:lvl6pPr>
            <a:lvl7pPr lvl="6" algn="ctr">
              <a:lnSpc>
                <a:spcPct val="100000"/>
              </a:lnSpc>
              <a:spcBef>
                <a:spcPts val="0"/>
              </a:spcBef>
              <a:spcAft>
                <a:spcPts val="0"/>
              </a:spcAft>
              <a:buSzPts val="3500"/>
              <a:buNone/>
              <a:defRPr sz="3500"/>
            </a:lvl7pPr>
            <a:lvl8pPr lvl="7" algn="ctr">
              <a:lnSpc>
                <a:spcPct val="100000"/>
              </a:lnSpc>
              <a:spcBef>
                <a:spcPts val="0"/>
              </a:spcBef>
              <a:spcAft>
                <a:spcPts val="0"/>
              </a:spcAft>
              <a:buSzPts val="3500"/>
              <a:buNone/>
              <a:defRPr sz="3500"/>
            </a:lvl8pPr>
            <a:lvl9pPr lvl="8" algn="ctr">
              <a:lnSpc>
                <a:spcPct val="100000"/>
              </a:lnSpc>
              <a:spcBef>
                <a:spcPts val="0"/>
              </a:spcBef>
              <a:spcAft>
                <a:spcPts val="0"/>
              </a:spcAft>
              <a:buSzPts val="3500"/>
              <a:buNone/>
              <a:defRPr sz="3500"/>
            </a:lvl9pPr>
          </a:lstStyle>
          <a:p/>
        </p:txBody>
      </p:sp>
      <p:sp>
        <p:nvSpPr>
          <p:cNvPr id="113" name="Google Shape;113;p32"/>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33"/>
          <p:cNvSpPr txBox="1"/>
          <p:nvPr>
            <p:ph type="title"/>
          </p:nvPr>
        </p:nvSpPr>
        <p:spPr>
          <a:xfrm>
            <a:off x="346333" y="3186444"/>
            <a:ext cx="9467400" cy="1247100"/>
          </a:xfrm>
          <a:prstGeom prst="rect">
            <a:avLst/>
          </a:prstGeom>
        </p:spPr>
        <p:txBody>
          <a:bodyPr anchorCtr="0" anchor="ctr" bIns="112875" lIns="112875" spcFirstLastPara="1" rIns="112875" wrap="square" tIns="112875">
            <a:noAutofit/>
          </a:bodyPr>
          <a:lstStyle>
            <a:lvl1pPr lvl="0" algn="ctr">
              <a:spcBef>
                <a:spcPts val="0"/>
              </a:spcBef>
              <a:spcAft>
                <a:spcPts val="0"/>
              </a:spcAft>
              <a:buSzPts val="4400"/>
              <a:buNone/>
              <a:defRPr sz="4400"/>
            </a:lvl1pPr>
            <a:lvl2pPr lvl="1" algn="ctr">
              <a:spcBef>
                <a:spcPts val="0"/>
              </a:spcBef>
              <a:spcAft>
                <a:spcPts val="0"/>
              </a:spcAft>
              <a:buSzPts val="4400"/>
              <a:buNone/>
              <a:defRPr sz="4400"/>
            </a:lvl2pPr>
            <a:lvl3pPr lvl="2" algn="ctr">
              <a:spcBef>
                <a:spcPts val="0"/>
              </a:spcBef>
              <a:spcAft>
                <a:spcPts val="0"/>
              </a:spcAft>
              <a:buSzPts val="4400"/>
              <a:buNone/>
              <a:defRPr sz="4400"/>
            </a:lvl3pPr>
            <a:lvl4pPr lvl="3" algn="ctr">
              <a:spcBef>
                <a:spcPts val="0"/>
              </a:spcBef>
              <a:spcAft>
                <a:spcPts val="0"/>
              </a:spcAft>
              <a:buSzPts val="4400"/>
              <a:buNone/>
              <a:defRPr sz="4400"/>
            </a:lvl4pPr>
            <a:lvl5pPr lvl="4" algn="ctr">
              <a:spcBef>
                <a:spcPts val="0"/>
              </a:spcBef>
              <a:spcAft>
                <a:spcPts val="0"/>
              </a:spcAft>
              <a:buSzPts val="4400"/>
              <a:buNone/>
              <a:defRPr sz="4400"/>
            </a:lvl5pPr>
            <a:lvl6pPr lvl="5" algn="ctr">
              <a:spcBef>
                <a:spcPts val="0"/>
              </a:spcBef>
              <a:spcAft>
                <a:spcPts val="0"/>
              </a:spcAft>
              <a:buSzPts val="4400"/>
              <a:buNone/>
              <a:defRPr sz="4400"/>
            </a:lvl6pPr>
            <a:lvl7pPr lvl="6" algn="ctr">
              <a:spcBef>
                <a:spcPts val="0"/>
              </a:spcBef>
              <a:spcAft>
                <a:spcPts val="0"/>
              </a:spcAft>
              <a:buSzPts val="4400"/>
              <a:buNone/>
              <a:defRPr sz="4400"/>
            </a:lvl7pPr>
            <a:lvl8pPr lvl="7" algn="ctr">
              <a:spcBef>
                <a:spcPts val="0"/>
              </a:spcBef>
              <a:spcAft>
                <a:spcPts val="0"/>
              </a:spcAft>
              <a:buSzPts val="4400"/>
              <a:buNone/>
              <a:defRPr sz="4400"/>
            </a:lvl8pPr>
            <a:lvl9pPr lvl="8" algn="ctr">
              <a:spcBef>
                <a:spcPts val="0"/>
              </a:spcBef>
              <a:spcAft>
                <a:spcPts val="0"/>
              </a:spcAft>
              <a:buSzPts val="4400"/>
              <a:buNone/>
              <a:defRPr sz="4400"/>
            </a:lvl9pPr>
          </a:lstStyle>
          <a:p/>
        </p:txBody>
      </p:sp>
      <p:sp>
        <p:nvSpPr>
          <p:cNvPr id="116" name="Google Shape;116;p33"/>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7" name="Shape 117"/>
        <p:cNvGrpSpPr/>
        <p:nvPr/>
      </p:nvGrpSpPr>
      <p:grpSpPr>
        <a:xfrm>
          <a:off x="0" y="0"/>
          <a:ext cx="0" cy="0"/>
          <a:chOff x="0" y="0"/>
          <a:chExt cx="0" cy="0"/>
        </a:xfrm>
      </p:grpSpPr>
      <p:sp>
        <p:nvSpPr>
          <p:cNvPr id="118" name="Google Shape;118;p34"/>
          <p:cNvSpPr txBox="1"/>
          <p:nvPr>
            <p:ph type="title"/>
          </p:nvPr>
        </p:nvSpPr>
        <p:spPr>
          <a:xfrm>
            <a:off x="346333" y="659296"/>
            <a:ext cx="9467400" cy="848400"/>
          </a:xfrm>
          <a:prstGeom prst="rect">
            <a:avLst/>
          </a:prstGeom>
        </p:spPr>
        <p:txBody>
          <a:bodyPr anchorCtr="0" anchor="t" bIns="112875" lIns="112875" spcFirstLastPara="1" rIns="112875" wrap="square" tIns="11287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19" name="Google Shape;119;p34"/>
          <p:cNvSpPr txBox="1"/>
          <p:nvPr>
            <p:ph idx="1" type="body"/>
          </p:nvPr>
        </p:nvSpPr>
        <p:spPr>
          <a:xfrm>
            <a:off x="346333" y="1707370"/>
            <a:ext cx="9467400" cy="5061300"/>
          </a:xfrm>
          <a:prstGeom prst="rect">
            <a:avLst/>
          </a:prstGeom>
        </p:spPr>
        <p:txBody>
          <a:bodyPr anchorCtr="0" anchor="t"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120" name="Google Shape;120;p34"/>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 name="Shape 121"/>
        <p:cNvGrpSpPr/>
        <p:nvPr/>
      </p:nvGrpSpPr>
      <p:grpSpPr>
        <a:xfrm>
          <a:off x="0" y="0"/>
          <a:ext cx="0" cy="0"/>
          <a:chOff x="0" y="0"/>
          <a:chExt cx="0" cy="0"/>
        </a:xfrm>
      </p:grpSpPr>
      <p:sp>
        <p:nvSpPr>
          <p:cNvPr id="122" name="Google Shape;122;p35"/>
          <p:cNvSpPr txBox="1"/>
          <p:nvPr>
            <p:ph type="title"/>
          </p:nvPr>
        </p:nvSpPr>
        <p:spPr>
          <a:xfrm>
            <a:off x="346333" y="659296"/>
            <a:ext cx="9467400" cy="848400"/>
          </a:xfrm>
          <a:prstGeom prst="rect">
            <a:avLst/>
          </a:prstGeom>
        </p:spPr>
        <p:txBody>
          <a:bodyPr anchorCtr="0" anchor="t" bIns="112875" lIns="112875" spcFirstLastPara="1" rIns="112875" wrap="square" tIns="11287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3" name="Google Shape;123;p35"/>
          <p:cNvSpPr txBox="1"/>
          <p:nvPr>
            <p:ph idx="1" type="body"/>
          </p:nvPr>
        </p:nvSpPr>
        <p:spPr>
          <a:xfrm>
            <a:off x="346333" y="1707370"/>
            <a:ext cx="4444200" cy="5061300"/>
          </a:xfrm>
          <a:prstGeom prst="rect">
            <a:avLst/>
          </a:prstGeom>
        </p:spPr>
        <p:txBody>
          <a:bodyPr anchorCtr="0" anchor="t" bIns="112875" lIns="112875" spcFirstLastPara="1" rIns="112875" wrap="square" tIns="1128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124" name="Google Shape;124;p35"/>
          <p:cNvSpPr txBox="1"/>
          <p:nvPr>
            <p:ph idx="2" type="body"/>
          </p:nvPr>
        </p:nvSpPr>
        <p:spPr>
          <a:xfrm>
            <a:off x="5369333" y="1707370"/>
            <a:ext cx="4444200" cy="5061300"/>
          </a:xfrm>
          <a:prstGeom prst="rect">
            <a:avLst/>
          </a:prstGeom>
        </p:spPr>
        <p:txBody>
          <a:bodyPr anchorCtr="0" anchor="t" bIns="112875" lIns="112875" spcFirstLastPara="1" rIns="112875" wrap="square" tIns="112875">
            <a:noAutofit/>
          </a:bodyPr>
          <a:lstStyle>
            <a:lvl1pPr indent="-336550" lvl="0" marL="457200">
              <a:spcBef>
                <a:spcPts val="0"/>
              </a:spcBef>
              <a:spcAft>
                <a:spcPts val="0"/>
              </a:spcAft>
              <a:buSzPts val="1700"/>
              <a:buChar char="●"/>
              <a:defRPr sz="17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125" name="Google Shape;125;p35"/>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36"/>
          <p:cNvSpPr txBox="1"/>
          <p:nvPr>
            <p:ph type="title"/>
          </p:nvPr>
        </p:nvSpPr>
        <p:spPr>
          <a:xfrm>
            <a:off x="346333" y="659296"/>
            <a:ext cx="9467400" cy="848400"/>
          </a:xfrm>
          <a:prstGeom prst="rect">
            <a:avLst/>
          </a:prstGeom>
        </p:spPr>
        <p:txBody>
          <a:bodyPr anchorCtr="0" anchor="t" bIns="112875" lIns="112875" spcFirstLastPara="1" rIns="112875" wrap="square" tIns="11287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128" name="Google Shape;128;p36"/>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9" name="Shape 129"/>
        <p:cNvGrpSpPr/>
        <p:nvPr/>
      </p:nvGrpSpPr>
      <p:grpSpPr>
        <a:xfrm>
          <a:off x="0" y="0"/>
          <a:ext cx="0" cy="0"/>
          <a:chOff x="0" y="0"/>
          <a:chExt cx="0" cy="0"/>
        </a:xfrm>
      </p:grpSpPr>
      <p:sp>
        <p:nvSpPr>
          <p:cNvPr id="130" name="Google Shape;130;p37"/>
          <p:cNvSpPr txBox="1"/>
          <p:nvPr>
            <p:ph type="title"/>
          </p:nvPr>
        </p:nvSpPr>
        <p:spPr>
          <a:xfrm>
            <a:off x="346333" y="823111"/>
            <a:ext cx="3120000" cy="1119600"/>
          </a:xfrm>
          <a:prstGeom prst="rect">
            <a:avLst/>
          </a:prstGeom>
        </p:spPr>
        <p:txBody>
          <a:bodyPr anchorCtr="0" anchor="b" bIns="112875" lIns="112875" spcFirstLastPara="1" rIns="112875" wrap="square" tIns="11287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1" name="Google Shape;131;p37"/>
          <p:cNvSpPr txBox="1"/>
          <p:nvPr>
            <p:ph idx="1" type="body"/>
          </p:nvPr>
        </p:nvSpPr>
        <p:spPr>
          <a:xfrm>
            <a:off x="346333" y="2058667"/>
            <a:ext cx="3120000" cy="4710300"/>
          </a:xfrm>
          <a:prstGeom prst="rect">
            <a:avLst/>
          </a:prstGeom>
        </p:spPr>
        <p:txBody>
          <a:bodyPr anchorCtr="0" anchor="t" bIns="112875" lIns="112875" spcFirstLastPara="1" rIns="112875" wrap="square" tIns="112875">
            <a:noAutofit/>
          </a:bodyPr>
          <a:lstStyle>
            <a:lvl1pPr indent="-323850" lvl="0" marL="457200">
              <a:spcBef>
                <a:spcPts val="0"/>
              </a:spcBef>
              <a:spcAft>
                <a:spcPts val="0"/>
              </a:spcAft>
              <a:buSzPts val="1500"/>
              <a:buChar char="●"/>
              <a:defRPr sz="1500"/>
            </a:lvl1pPr>
            <a:lvl2pPr indent="-323850" lvl="1" marL="914400">
              <a:spcBef>
                <a:spcPts val="2000"/>
              </a:spcBef>
              <a:spcAft>
                <a:spcPts val="0"/>
              </a:spcAft>
              <a:buSzPts val="1500"/>
              <a:buChar char="○"/>
              <a:defRPr sz="1500"/>
            </a:lvl2pPr>
            <a:lvl3pPr indent="-323850" lvl="2" marL="1371600">
              <a:spcBef>
                <a:spcPts val="2000"/>
              </a:spcBef>
              <a:spcAft>
                <a:spcPts val="0"/>
              </a:spcAft>
              <a:buSzPts val="1500"/>
              <a:buChar char="■"/>
              <a:defRPr sz="1500"/>
            </a:lvl3pPr>
            <a:lvl4pPr indent="-323850" lvl="3" marL="1828800">
              <a:spcBef>
                <a:spcPts val="2000"/>
              </a:spcBef>
              <a:spcAft>
                <a:spcPts val="0"/>
              </a:spcAft>
              <a:buSzPts val="1500"/>
              <a:buChar char="●"/>
              <a:defRPr sz="1500"/>
            </a:lvl4pPr>
            <a:lvl5pPr indent="-323850" lvl="4" marL="2286000">
              <a:spcBef>
                <a:spcPts val="2000"/>
              </a:spcBef>
              <a:spcAft>
                <a:spcPts val="0"/>
              </a:spcAft>
              <a:buSzPts val="1500"/>
              <a:buChar char="○"/>
              <a:defRPr sz="1500"/>
            </a:lvl5pPr>
            <a:lvl6pPr indent="-323850" lvl="5" marL="2743200">
              <a:spcBef>
                <a:spcPts val="2000"/>
              </a:spcBef>
              <a:spcAft>
                <a:spcPts val="0"/>
              </a:spcAft>
              <a:buSzPts val="1500"/>
              <a:buChar char="■"/>
              <a:defRPr sz="1500"/>
            </a:lvl6pPr>
            <a:lvl7pPr indent="-323850" lvl="6" marL="3200400">
              <a:spcBef>
                <a:spcPts val="2000"/>
              </a:spcBef>
              <a:spcAft>
                <a:spcPts val="0"/>
              </a:spcAft>
              <a:buSzPts val="1500"/>
              <a:buChar char="●"/>
              <a:defRPr sz="1500"/>
            </a:lvl7pPr>
            <a:lvl8pPr indent="-323850" lvl="7" marL="3657600">
              <a:spcBef>
                <a:spcPts val="2000"/>
              </a:spcBef>
              <a:spcAft>
                <a:spcPts val="0"/>
              </a:spcAft>
              <a:buSzPts val="1500"/>
              <a:buChar char="○"/>
              <a:defRPr sz="1500"/>
            </a:lvl8pPr>
            <a:lvl9pPr indent="-323850" lvl="8" marL="4114800">
              <a:spcBef>
                <a:spcPts val="2000"/>
              </a:spcBef>
              <a:spcAft>
                <a:spcPts val="2000"/>
              </a:spcAft>
              <a:buSzPts val="1500"/>
              <a:buChar char="■"/>
              <a:defRPr sz="1500"/>
            </a:lvl9pPr>
          </a:lstStyle>
          <a:p/>
        </p:txBody>
      </p:sp>
      <p:sp>
        <p:nvSpPr>
          <p:cNvPr id="132" name="Google Shape;132;p37"/>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3" name="Shape 133"/>
        <p:cNvGrpSpPr/>
        <p:nvPr/>
      </p:nvGrpSpPr>
      <p:grpSpPr>
        <a:xfrm>
          <a:off x="0" y="0"/>
          <a:ext cx="0" cy="0"/>
          <a:chOff x="0" y="0"/>
          <a:chExt cx="0" cy="0"/>
        </a:xfrm>
      </p:grpSpPr>
      <p:sp>
        <p:nvSpPr>
          <p:cNvPr id="134" name="Google Shape;134;p38"/>
          <p:cNvSpPr txBox="1"/>
          <p:nvPr>
            <p:ph type="title"/>
          </p:nvPr>
        </p:nvSpPr>
        <p:spPr>
          <a:xfrm>
            <a:off x="544722" y="666889"/>
            <a:ext cx="7075200" cy="6060300"/>
          </a:xfrm>
          <a:prstGeom prst="rect">
            <a:avLst/>
          </a:prstGeom>
        </p:spPr>
        <p:txBody>
          <a:bodyPr anchorCtr="0" anchor="ctr" bIns="112875" lIns="112875" spcFirstLastPara="1" rIns="112875" wrap="square" tIns="112875">
            <a:noAutofit/>
          </a:bodyPr>
          <a:lstStyle>
            <a:lvl1pPr lvl="0">
              <a:spcBef>
                <a:spcPts val="0"/>
              </a:spcBef>
              <a:spcAft>
                <a:spcPts val="0"/>
              </a:spcAft>
              <a:buSzPts val="5900"/>
              <a:buNone/>
              <a:defRPr sz="5900"/>
            </a:lvl1pPr>
            <a:lvl2pPr lvl="1">
              <a:spcBef>
                <a:spcPts val="0"/>
              </a:spcBef>
              <a:spcAft>
                <a:spcPts val="0"/>
              </a:spcAft>
              <a:buSzPts val="5900"/>
              <a:buNone/>
              <a:defRPr sz="5900"/>
            </a:lvl2pPr>
            <a:lvl3pPr lvl="2">
              <a:spcBef>
                <a:spcPts val="0"/>
              </a:spcBef>
              <a:spcAft>
                <a:spcPts val="0"/>
              </a:spcAft>
              <a:buSzPts val="5900"/>
              <a:buNone/>
              <a:defRPr sz="5900"/>
            </a:lvl3pPr>
            <a:lvl4pPr lvl="3">
              <a:spcBef>
                <a:spcPts val="0"/>
              </a:spcBef>
              <a:spcAft>
                <a:spcPts val="0"/>
              </a:spcAft>
              <a:buSzPts val="5900"/>
              <a:buNone/>
              <a:defRPr sz="5900"/>
            </a:lvl4pPr>
            <a:lvl5pPr lvl="4">
              <a:spcBef>
                <a:spcPts val="0"/>
              </a:spcBef>
              <a:spcAft>
                <a:spcPts val="0"/>
              </a:spcAft>
              <a:buSzPts val="5900"/>
              <a:buNone/>
              <a:defRPr sz="5900"/>
            </a:lvl5pPr>
            <a:lvl6pPr lvl="5">
              <a:spcBef>
                <a:spcPts val="0"/>
              </a:spcBef>
              <a:spcAft>
                <a:spcPts val="0"/>
              </a:spcAft>
              <a:buSzPts val="5900"/>
              <a:buNone/>
              <a:defRPr sz="5900"/>
            </a:lvl6pPr>
            <a:lvl7pPr lvl="6">
              <a:spcBef>
                <a:spcPts val="0"/>
              </a:spcBef>
              <a:spcAft>
                <a:spcPts val="0"/>
              </a:spcAft>
              <a:buSzPts val="5900"/>
              <a:buNone/>
              <a:defRPr sz="5900"/>
            </a:lvl7pPr>
            <a:lvl8pPr lvl="7">
              <a:spcBef>
                <a:spcPts val="0"/>
              </a:spcBef>
              <a:spcAft>
                <a:spcPts val="0"/>
              </a:spcAft>
              <a:buSzPts val="5900"/>
              <a:buNone/>
              <a:defRPr sz="5900"/>
            </a:lvl8pPr>
            <a:lvl9pPr lvl="8">
              <a:spcBef>
                <a:spcPts val="0"/>
              </a:spcBef>
              <a:spcAft>
                <a:spcPts val="0"/>
              </a:spcAft>
              <a:buSzPts val="5900"/>
              <a:buNone/>
              <a:defRPr sz="5900"/>
            </a:lvl9pPr>
          </a:lstStyle>
          <a:p/>
        </p:txBody>
      </p:sp>
      <p:sp>
        <p:nvSpPr>
          <p:cNvPr id="135" name="Google Shape;135;p38"/>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sp>
        <p:nvSpPr>
          <p:cNvPr id="137" name="Google Shape;137;p39"/>
          <p:cNvSpPr/>
          <p:nvPr/>
        </p:nvSpPr>
        <p:spPr>
          <a:xfrm>
            <a:off x="5080000" y="-185"/>
            <a:ext cx="5079900" cy="7620000"/>
          </a:xfrm>
          <a:prstGeom prst="rect">
            <a:avLst/>
          </a:prstGeom>
          <a:solidFill>
            <a:schemeClr val="lt2"/>
          </a:solidFill>
          <a:ln>
            <a:noFill/>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sp>
        <p:nvSpPr>
          <p:cNvPr id="138" name="Google Shape;138;p39"/>
          <p:cNvSpPr txBox="1"/>
          <p:nvPr>
            <p:ph type="title"/>
          </p:nvPr>
        </p:nvSpPr>
        <p:spPr>
          <a:xfrm>
            <a:off x="295000" y="1826926"/>
            <a:ext cx="4494600" cy="2196000"/>
          </a:xfrm>
          <a:prstGeom prst="rect">
            <a:avLst/>
          </a:prstGeom>
        </p:spPr>
        <p:txBody>
          <a:bodyPr anchorCtr="0" anchor="b" bIns="112875" lIns="112875" spcFirstLastPara="1" rIns="112875" wrap="square" tIns="11287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9" name="Google Shape;139;p39"/>
          <p:cNvSpPr txBox="1"/>
          <p:nvPr>
            <p:ph idx="1" type="subTitle"/>
          </p:nvPr>
        </p:nvSpPr>
        <p:spPr>
          <a:xfrm>
            <a:off x="295000" y="4152704"/>
            <a:ext cx="4494600" cy="1829700"/>
          </a:xfrm>
          <a:prstGeom prst="rect">
            <a:avLst/>
          </a:prstGeom>
        </p:spPr>
        <p:txBody>
          <a:bodyPr anchorCtr="0" anchor="t" bIns="112875" lIns="112875" spcFirstLastPara="1" rIns="112875" wrap="square" tIns="112875">
            <a:noAutofit/>
          </a:bodyPr>
          <a:lstStyle>
            <a:lvl1pPr lvl="0" algn="ctr">
              <a:lnSpc>
                <a:spcPct val="100000"/>
              </a:lnSpc>
              <a:spcBef>
                <a:spcPts val="0"/>
              </a:spcBef>
              <a:spcAft>
                <a:spcPts val="0"/>
              </a:spcAft>
              <a:buSzPts val="2600"/>
              <a:buNone/>
              <a:defRPr sz="26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
        <p:nvSpPr>
          <p:cNvPr id="140" name="Google Shape;140;p39"/>
          <p:cNvSpPr txBox="1"/>
          <p:nvPr>
            <p:ph idx="2" type="body"/>
          </p:nvPr>
        </p:nvSpPr>
        <p:spPr>
          <a:xfrm>
            <a:off x="5488333" y="1072704"/>
            <a:ext cx="4263300" cy="5474100"/>
          </a:xfrm>
          <a:prstGeom prst="rect">
            <a:avLst/>
          </a:prstGeom>
        </p:spPr>
        <p:txBody>
          <a:bodyPr anchorCtr="0" anchor="ctr"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Char char="●"/>
              <a:defRPr/>
            </a:lvl4pPr>
            <a:lvl5pPr indent="-336550" lvl="4" marL="2286000">
              <a:spcBef>
                <a:spcPts val="2000"/>
              </a:spcBef>
              <a:spcAft>
                <a:spcPts val="0"/>
              </a:spcAft>
              <a:buSzPts val="1700"/>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141" name="Google Shape;141;p39"/>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2" name="Shape 142"/>
        <p:cNvGrpSpPr/>
        <p:nvPr/>
      </p:nvGrpSpPr>
      <p:grpSpPr>
        <a:xfrm>
          <a:off x="0" y="0"/>
          <a:ext cx="0" cy="0"/>
          <a:chOff x="0" y="0"/>
          <a:chExt cx="0" cy="0"/>
        </a:xfrm>
      </p:grpSpPr>
      <p:sp>
        <p:nvSpPr>
          <p:cNvPr id="143" name="Google Shape;143;p40"/>
          <p:cNvSpPr txBox="1"/>
          <p:nvPr>
            <p:ph idx="1" type="body"/>
          </p:nvPr>
        </p:nvSpPr>
        <p:spPr>
          <a:xfrm>
            <a:off x="346333" y="6267519"/>
            <a:ext cx="6665400" cy="896400"/>
          </a:xfrm>
          <a:prstGeom prst="rect">
            <a:avLst/>
          </a:prstGeom>
        </p:spPr>
        <p:txBody>
          <a:bodyPr anchorCtr="0" anchor="ctr" bIns="112875" lIns="112875" spcFirstLastPara="1" rIns="112875" wrap="square" tIns="112875">
            <a:noAutofit/>
          </a:bodyPr>
          <a:lstStyle>
            <a:lvl1pPr indent="-228600" lvl="0" marL="457200">
              <a:lnSpc>
                <a:spcPct val="100000"/>
              </a:lnSpc>
              <a:spcBef>
                <a:spcPts val="0"/>
              </a:spcBef>
              <a:spcAft>
                <a:spcPts val="0"/>
              </a:spcAft>
              <a:buSzPts val="2200"/>
              <a:buNone/>
              <a:defRPr/>
            </a:lvl1pPr>
          </a:lstStyle>
          <a:p/>
        </p:txBody>
      </p:sp>
      <p:sp>
        <p:nvSpPr>
          <p:cNvPr id="144" name="Google Shape;144;p40"/>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5" name="Shape 145"/>
        <p:cNvGrpSpPr/>
        <p:nvPr/>
      </p:nvGrpSpPr>
      <p:grpSpPr>
        <a:xfrm>
          <a:off x="0" y="0"/>
          <a:ext cx="0" cy="0"/>
          <a:chOff x="0" y="0"/>
          <a:chExt cx="0" cy="0"/>
        </a:xfrm>
      </p:grpSpPr>
      <p:sp>
        <p:nvSpPr>
          <p:cNvPr id="146" name="Google Shape;146;p41"/>
          <p:cNvSpPr txBox="1"/>
          <p:nvPr>
            <p:ph hasCustomPrompt="1" type="title"/>
          </p:nvPr>
        </p:nvSpPr>
        <p:spPr>
          <a:xfrm>
            <a:off x="346333" y="1638704"/>
            <a:ext cx="9467400" cy="2908800"/>
          </a:xfrm>
          <a:prstGeom prst="rect">
            <a:avLst/>
          </a:prstGeom>
        </p:spPr>
        <p:txBody>
          <a:bodyPr anchorCtr="0" anchor="b" bIns="112875" lIns="112875" spcFirstLastPara="1" rIns="112875" wrap="square" tIns="112875">
            <a:noAutofit/>
          </a:bodyPr>
          <a:lstStyle>
            <a:lvl1pPr lvl="0" algn="ctr">
              <a:spcBef>
                <a:spcPts val="0"/>
              </a:spcBef>
              <a:spcAft>
                <a:spcPts val="0"/>
              </a:spcAft>
              <a:buSzPts val="14800"/>
              <a:buNone/>
              <a:defRPr sz="14800"/>
            </a:lvl1pPr>
            <a:lvl2pPr lvl="1" algn="ctr">
              <a:spcBef>
                <a:spcPts val="0"/>
              </a:spcBef>
              <a:spcAft>
                <a:spcPts val="0"/>
              </a:spcAft>
              <a:buSzPts val="14800"/>
              <a:buNone/>
              <a:defRPr sz="14800"/>
            </a:lvl2pPr>
            <a:lvl3pPr lvl="2" algn="ctr">
              <a:spcBef>
                <a:spcPts val="0"/>
              </a:spcBef>
              <a:spcAft>
                <a:spcPts val="0"/>
              </a:spcAft>
              <a:buSzPts val="14800"/>
              <a:buNone/>
              <a:defRPr sz="14800"/>
            </a:lvl3pPr>
            <a:lvl4pPr lvl="3" algn="ctr">
              <a:spcBef>
                <a:spcPts val="0"/>
              </a:spcBef>
              <a:spcAft>
                <a:spcPts val="0"/>
              </a:spcAft>
              <a:buSzPts val="14800"/>
              <a:buNone/>
              <a:defRPr sz="14800"/>
            </a:lvl4pPr>
            <a:lvl5pPr lvl="4" algn="ctr">
              <a:spcBef>
                <a:spcPts val="0"/>
              </a:spcBef>
              <a:spcAft>
                <a:spcPts val="0"/>
              </a:spcAft>
              <a:buSzPts val="14800"/>
              <a:buNone/>
              <a:defRPr sz="14800"/>
            </a:lvl5pPr>
            <a:lvl6pPr lvl="5" algn="ctr">
              <a:spcBef>
                <a:spcPts val="0"/>
              </a:spcBef>
              <a:spcAft>
                <a:spcPts val="0"/>
              </a:spcAft>
              <a:buSzPts val="14800"/>
              <a:buNone/>
              <a:defRPr sz="14800"/>
            </a:lvl6pPr>
            <a:lvl7pPr lvl="6" algn="ctr">
              <a:spcBef>
                <a:spcPts val="0"/>
              </a:spcBef>
              <a:spcAft>
                <a:spcPts val="0"/>
              </a:spcAft>
              <a:buSzPts val="14800"/>
              <a:buNone/>
              <a:defRPr sz="14800"/>
            </a:lvl7pPr>
            <a:lvl8pPr lvl="7" algn="ctr">
              <a:spcBef>
                <a:spcPts val="0"/>
              </a:spcBef>
              <a:spcAft>
                <a:spcPts val="0"/>
              </a:spcAft>
              <a:buSzPts val="14800"/>
              <a:buNone/>
              <a:defRPr sz="14800"/>
            </a:lvl8pPr>
            <a:lvl9pPr lvl="8" algn="ctr">
              <a:spcBef>
                <a:spcPts val="0"/>
              </a:spcBef>
              <a:spcAft>
                <a:spcPts val="0"/>
              </a:spcAft>
              <a:buSzPts val="14800"/>
              <a:buNone/>
              <a:defRPr sz="14800"/>
            </a:lvl9pPr>
          </a:lstStyle>
          <a:p>
            <a:r>
              <a:t>xx%</a:t>
            </a:r>
          </a:p>
        </p:txBody>
      </p:sp>
      <p:sp>
        <p:nvSpPr>
          <p:cNvPr id="147" name="Google Shape;147;p41"/>
          <p:cNvSpPr txBox="1"/>
          <p:nvPr>
            <p:ph idx="1" type="body"/>
          </p:nvPr>
        </p:nvSpPr>
        <p:spPr>
          <a:xfrm>
            <a:off x="346333" y="4669963"/>
            <a:ext cx="9467400" cy="1927200"/>
          </a:xfrm>
          <a:prstGeom prst="rect">
            <a:avLst/>
          </a:prstGeom>
        </p:spPr>
        <p:txBody>
          <a:bodyPr anchorCtr="0" anchor="t" bIns="112875" lIns="112875" spcFirstLastPara="1" rIns="112875" wrap="square" tIns="112875">
            <a:noAutofit/>
          </a:bodyPr>
          <a:lstStyle>
            <a:lvl1pPr indent="-368300" lvl="0" marL="457200" algn="ctr">
              <a:spcBef>
                <a:spcPts val="0"/>
              </a:spcBef>
              <a:spcAft>
                <a:spcPts val="0"/>
              </a:spcAft>
              <a:buSzPts val="2200"/>
              <a:buChar char="●"/>
              <a:defRPr/>
            </a:lvl1pPr>
            <a:lvl2pPr indent="-336550" lvl="1" marL="914400" algn="ctr">
              <a:spcBef>
                <a:spcPts val="2000"/>
              </a:spcBef>
              <a:spcAft>
                <a:spcPts val="0"/>
              </a:spcAft>
              <a:buSzPts val="1700"/>
              <a:buChar char="○"/>
              <a:defRPr/>
            </a:lvl2pPr>
            <a:lvl3pPr indent="-336550" lvl="2" marL="1371600" algn="ctr">
              <a:spcBef>
                <a:spcPts val="2000"/>
              </a:spcBef>
              <a:spcAft>
                <a:spcPts val="0"/>
              </a:spcAft>
              <a:buSzPts val="1700"/>
              <a:buChar char="■"/>
              <a:defRPr/>
            </a:lvl3pPr>
            <a:lvl4pPr indent="-336550" lvl="3" marL="1828800" algn="ctr">
              <a:spcBef>
                <a:spcPts val="2000"/>
              </a:spcBef>
              <a:spcAft>
                <a:spcPts val="0"/>
              </a:spcAft>
              <a:buSzPts val="1700"/>
              <a:buChar char="●"/>
              <a:defRPr/>
            </a:lvl4pPr>
            <a:lvl5pPr indent="-336550" lvl="4" marL="2286000" algn="ctr">
              <a:spcBef>
                <a:spcPts val="2000"/>
              </a:spcBef>
              <a:spcAft>
                <a:spcPts val="0"/>
              </a:spcAft>
              <a:buSzPts val="1700"/>
              <a:buChar char="○"/>
              <a:defRPr/>
            </a:lvl5pPr>
            <a:lvl6pPr indent="-336550" lvl="5" marL="2743200" algn="ctr">
              <a:spcBef>
                <a:spcPts val="2000"/>
              </a:spcBef>
              <a:spcAft>
                <a:spcPts val="0"/>
              </a:spcAft>
              <a:buSzPts val="1700"/>
              <a:buChar char="■"/>
              <a:defRPr/>
            </a:lvl6pPr>
            <a:lvl7pPr indent="-336550" lvl="6" marL="3200400" algn="ctr">
              <a:spcBef>
                <a:spcPts val="2000"/>
              </a:spcBef>
              <a:spcAft>
                <a:spcPts val="0"/>
              </a:spcAft>
              <a:buSzPts val="1700"/>
              <a:buChar char="●"/>
              <a:defRPr/>
            </a:lvl7pPr>
            <a:lvl8pPr indent="-336550" lvl="7" marL="3657600" algn="ctr">
              <a:spcBef>
                <a:spcPts val="2000"/>
              </a:spcBef>
              <a:spcAft>
                <a:spcPts val="0"/>
              </a:spcAft>
              <a:buSzPts val="1700"/>
              <a:buChar char="○"/>
              <a:defRPr/>
            </a:lvl8pPr>
            <a:lvl9pPr indent="-336550" lvl="8" marL="4114800" algn="ctr">
              <a:spcBef>
                <a:spcPts val="2000"/>
              </a:spcBef>
              <a:spcAft>
                <a:spcPts val="2000"/>
              </a:spcAft>
              <a:buSzPts val="1700"/>
              <a:buChar char="■"/>
              <a:defRPr/>
            </a:lvl9pPr>
          </a:lstStyle>
          <a:p/>
        </p:txBody>
      </p:sp>
      <p:sp>
        <p:nvSpPr>
          <p:cNvPr id="148" name="Google Shape;148;p41"/>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8" name="Shape 18"/>
        <p:cNvGrpSpPr/>
        <p:nvPr/>
      </p:nvGrpSpPr>
      <p:grpSpPr>
        <a:xfrm>
          <a:off x="0" y="0"/>
          <a:ext cx="0" cy="0"/>
          <a:chOff x="0" y="0"/>
          <a:chExt cx="0" cy="0"/>
        </a:xfrm>
      </p:grpSpPr>
      <p:sp>
        <p:nvSpPr>
          <p:cNvPr id="19" name="Google Shape;19;p5"/>
          <p:cNvSpPr txBox="1"/>
          <p:nvPr>
            <p:ph type="title"/>
          </p:nvPr>
        </p:nvSpPr>
        <p:spPr>
          <a:xfrm>
            <a:off x="762000" y="0"/>
            <a:ext cx="8636000" cy="2624138"/>
          </a:xfrm>
          <a:prstGeom prst="rect">
            <a:avLst/>
          </a:prstGeom>
          <a:noFill/>
          <a:ln>
            <a:noFill/>
          </a:ln>
        </p:spPr>
        <p:txBody>
          <a:bodyPr anchorCtr="0" anchor="ctr" bIns="91425" lIns="91425" spcFirstLastPara="1" rIns="91425" wrap="square" tIns="91425">
            <a:noAutofit/>
          </a:bodyPr>
          <a:lstStyle>
            <a:lvl1pPr indent="-91439" lvl="0" marL="40639" marR="40639"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0" name="Google Shape;20;p5"/>
          <p:cNvSpPr txBox="1"/>
          <p:nvPr>
            <p:ph idx="1" type="body"/>
          </p:nvPr>
        </p:nvSpPr>
        <p:spPr>
          <a:xfrm>
            <a:off x="762000" y="2200275"/>
            <a:ext cx="8636000" cy="5419725"/>
          </a:xfrm>
          <a:prstGeom prst="rect">
            <a:avLst/>
          </a:prstGeom>
          <a:noFill/>
          <a:ln>
            <a:noFill/>
          </a:ln>
        </p:spPr>
        <p:txBody>
          <a:bodyPr anchorCtr="0" anchor="t" bIns="91425" lIns="91425" spcFirstLastPara="1" rIns="91425" wrap="square" tIns="91425">
            <a:noAutofit/>
          </a:bodyPr>
          <a:lstStyle>
            <a:lvl1pPr indent="-317500" lvl="0" marL="457200" marR="40639" rtl="0">
              <a:spcBef>
                <a:spcPts val="700"/>
              </a:spcBef>
              <a:spcAft>
                <a:spcPts val="0"/>
              </a:spcAft>
              <a:buSzPts val="1400"/>
              <a:buFont typeface="Times New Roman"/>
              <a:buChar char="•"/>
              <a:defRPr/>
            </a:lvl1pPr>
            <a:lvl2pPr indent="-317500" lvl="1" marL="914400" marR="40639" rtl="0">
              <a:spcBef>
                <a:spcPts val="600"/>
              </a:spcBef>
              <a:spcAft>
                <a:spcPts val="0"/>
              </a:spcAft>
              <a:buSzPts val="1400"/>
              <a:buChar char="–"/>
              <a:defRPr/>
            </a:lvl2pPr>
            <a:lvl3pPr indent="-317500" lvl="2" marL="1371600" marR="40639" rtl="0">
              <a:spcBef>
                <a:spcPts val="500"/>
              </a:spcBef>
              <a:spcAft>
                <a:spcPts val="0"/>
              </a:spcAft>
              <a:buSzPts val="1400"/>
              <a:buFont typeface="Times New Roman"/>
              <a:buChar char="•"/>
              <a:defRPr/>
            </a:lvl3pPr>
            <a:lvl4pPr indent="-317500" lvl="3" marL="1828800" marR="40639" rtl="0">
              <a:spcBef>
                <a:spcPts val="400"/>
              </a:spcBef>
              <a:spcAft>
                <a:spcPts val="0"/>
              </a:spcAft>
              <a:buSzPts val="1400"/>
              <a:buChar char="–"/>
              <a:defRPr/>
            </a:lvl4pPr>
            <a:lvl5pPr indent="-317500" lvl="4" marL="2286000" marR="40639" rtl="0">
              <a:spcBef>
                <a:spcPts val="40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 name="Google Shape;21;p5"/>
          <p:cNvSpPr txBox="1"/>
          <p:nvPr>
            <p:ph idx="12" type="sldNum"/>
          </p:nvPr>
        </p:nvSpPr>
        <p:spPr>
          <a:xfrm>
            <a:off x="8193881" y="6942137"/>
            <a:ext cx="292101" cy="297248"/>
          </a:xfrm>
          <a:prstGeom prst="rect">
            <a:avLst/>
          </a:prstGeom>
          <a:noFill/>
          <a:ln>
            <a:noFill/>
          </a:ln>
        </p:spPr>
        <p:txBody>
          <a:bodyPr anchorCtr="0" anchor="t" bIns="50800" lIns="50800" spcFirstLastPara="1" rIns="50800" wrap="square" tIns="50800">
            <a:noAutofit/>
          </a:bodyPr>
          <a:lstStyle>
            <a:lvl1pPr indent="0" lvl="0"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9" name="Shape 149"/>
        <p:cNvGrpSpPr/>
        <p:nvPr/>
      </p:nvGrpSpPr>
      <p:grpSpPr>
        <a:xfrm>
          <a:off x="0" y="0"/>
          <a:ext cx="0" cy="0"/>
          <a:chOff x="0" y="0"/>
          <a:chExt cx="0" cy="0"/>
        </a:xfrm>
      </p:grpSpPr>
      <p:sp>
        <p:nvSpPr>
          <p:cNvPr id="150" name="Google Shape;150;p42"/>
          <p:cNvSpPr txBox="1"/>
          <p:nvPr>
            <p:ph idx="12" type="sldNum"/>
          </p:nvPr>
        </p:nvSpPr>
        <p:spPr>
          <a:xfrm>
            <a:off x="9413842" y="6908469"/>
            <a:ext cx="609600" cy="583200"/>
          </a:xfrm>
          <a:prstGeom prst="rect">
            <a:avLst/>
          </a:prstGeom>
        </p:spPr>
        <p:txBody>
          <a:bodyPr anchorCtr="0" anchor="ctr" bIns="112875" lIns="112875" spcFirstLastPara="1" rIns="112875" wrap="square" tIns="11287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AND_BODY_3">
    <p:spTree>
      <p:nvGrpSpPr>
        <p:cNvPr id="151" name="Shape 151"/>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4">
    <p:spTree>
      <p:nvGrpSpPr>
        <p:cNvPr id="152" name="Shape 15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53" name="Shape 153"/>
        <p:cNvGrpSpPr/>
        <p:nvPr/>
      </p:nvGrpSpPr>
      <p:grpSpPr>
        <a:xfrm>
          <a:off x="0" y="0"/>
          <a:ext cx="0" cy="0"/>
          <a:chOff x="0" y="0"/>
          <a:chExt cx="0" cy="0"/>
        </a:xfrm>
      </p:grpSpPr>
      <p:sp>
        <p:nvSpPr>
          <p:cNvPr id="154" name="Google Shape;154;p45"/>
          <p:cNvSpPr txBox="1"/>
          <p:nvPr>
            <p:ph type="title"/>
          </p:nvPr>
        </p:nvSpPr>
        <p:spPr>
          <a:xfrm>
            <a:off x="762000" y="0"/>
            <a:ext cx="8636100" cy="2624100"/>
          </a:xfrm>
          <a:prstGeom prst="rect">
            <a:avLst/>
          </a:prstGeom>
          <a:noFill/>
          <a:ln>
            <a:noFill/>
          </a:ln>
        </p:spPr>
        <p:txBody>
          <a:bodyPr anchorCtr="0" anchor="ctr" bIns="112875" lIns="112875" spcFirstLastPara="1" rIns="112875" wrap="square" tIns="112875">
            <a:noAutofit/>
          </a:bodyPr>
          <a:lstStyle>
            <a:lvl1pPr indent="25400" lvl="0" marR="50800" algn="ctr">
              <a:spcBef>
                <a:spcPts val="0"/>
              </a:spcBef>
              <a:spcAft>
                <a:spcPts val="0"/>
              </a:spcAft>
              <a:buSzPts val="3500"/>
              <a:buNone/>
              <a:defRPr/>
            </a:lvl1pPr>
            <a:lvl2pPr indent="25400" lvl="1" marR="50800" algn="ctr">
              <a:spcBef>
                <a:spcPts val="0"/>
              </a:spcBef>
              <a:spcAft>
                <a:spcPts val="0"/>
              </a:spcAft>
              <a:buSzPts val="3500"/>
              <a:buNone/>
              <a:defRPr/>
            </a:lvl2pPr>
            <a:lvl3pPr indent="25400" lvl="2" marR="50800" algn="ctr">
              <a:spcBef>
                <a:spcPts val="0"/>
              </a:spcBef>
              <a:spcAft>
                <a:spcPts val="0"/>
              </a:spcAft>
              <a:buSzPts val="3500"/>
              <a:buNone/>
              <a:defRPr/>
            </a:lvl3pPr>
            <a:lvl4pPr indent="25400" lvl="3" marR="50800" algn="ctr">
              <a:spcBef>
                <a:spcPts val="0"/>
              </a:spcBef>
              <a:spcAft>
                <a:spcPts val="0"/>
              </a:spcAft>
              <a:buSzPts val="3500"/>
              <a:buNone/>
              <a:defRPr/>
            </a:lvl4pPr>
            <a:lvl5pPr indent="25400" lvl="4" marR="50800" algn="ctr">
              <a:spcBef>
                <a:spcPts val="0"/>
              </a:spcBef>
              <a:spcAft>
                <a:spcPts val="0"/>
              </a:spcAft>
              <a:buSzPts val="3500"/>
              <a:buNone/>
              <a:defRPr/>
            </a:lvl5pPr>
            <a:lvl6pPr indent="25400" lvl="5" marR="50800" algn="ctr">
              <a:spcBef>
                <a:spcPts val="0"/>
              </a:spcBef>
              <a:spcAft>
                <a:spcPts val="0"/>
              </a:spcAft>
              <a:buSzPts val="3500"/>
              <a:buNone/>
              <a:defRPr/>
            </a:lvl6pPr>
            <a:lvl7pPr indent="25400" lvl="6" marR="50800" algn="ctr">
              <a:spcBef>
                <a:spcPts val="0"/>
              </a:spcBef>
              <a:spcAft>
                <a:spcPts val="0"/>
              </a:spcAft>
              <a:buSzPts val="3500"/>
              <a:buNone/>
              <a:defRPr/>
            </a:lvl7pPr>
            <a:lvl8pPr indent="25400" lvl="7" marR="50800" algn="ctr">
              <a:spcBef>
                <a:spcPts val="0"/>
              </a:spcBef>
              <a:spcAft>
                <a:spcPts val="0"/>
              </a:spcAft>
              <a:buSzPts val="3500"/>
              <a:buNone/>
              <a:defRPr/>
            </a:lvl8pPr>
            <a:lvl9pPr indent="25400" lvl="8" marR="50800" algn="ctr">
              <a:spcBef>
                <a:spcPts val="0"/>
              </a:spcBef>
              <a:spcAft>
                <a:spcPts val="0"/>
              </a:spcAft>
              <a:buSzPts val="3500"/>
              <a:buNone/>
              <a:defRPr/>
            </a:lvl9pPr>
          </a:lstStyle>
          <a:p/>
        </p:txBody>
      </p:sp>
      <p:sp>
        <p:nvSpPr>
          <p:cNvPr id="155" name="Google Shape;155;p45"/>
          <p:cNvSpPr txBox="1"/>
          <p:nvPr>
            <p:ph idx="1" type="body"/>
          </p:nvPr>
        </p:nvSpPr>
        <p:spPr>
          <a:xfrm>
            <a:off x="762000" y="2200275"/>
            <a:ext cx="8636100" cy="5420100"/>
          </a:xfrm>
          <a:prstGeom prst="rect">
            <a:avLst/>
          </a:prstGeom>
          <a:noFill/>
          <a:ln>
            <a:noFill/>
          </a:ln>
        </p:spPr>
        <p:txBody>
          <a:bodyPr anchorCtr="0" anchor="t" bIns="112875" lIns="112875" spcFirstLastPara="1" rIns="112875" wrap="square" tIns="112875">
            <a:noAutofit/>
          </a:bodyPr>
          <a:lstStyle>
            <a:lvl1pPr indent="-368300" lvl="0" marL="457200">
              <a:spcBef>
                <a:spcPts val="0"/>
              </a:spcBef>
              <a:spcAft>
                <a:spcPts val="0"/>
              </a:spcAft>
              <a:buSzPts val="2200"/>
              <a:buChar char="●"/>
              <a:defRPr/>
            </a:lvl1pPr>
            <a:lvl2pPr indent="-336550" lvl="1" marL="914400">
              <a:spcBef>
                <a:spcPts val="2000"/>
              </a:spcBef>
              <a:spcAft>
                <a:spcPts val="0"/>
              </a:spcAft>
              <a:buSzPts val="1700"/>
              <a:buFont typeface="Arial"/>
              <a:buChar char="–"/>
              <a:defRPr/>
            </a:lvl2pPr>
            <a:lvl3pPr indent="-336550" lvl="2" marL="1371600">
              <a:spcBef>
                <a:spcPts val="2000"/>
              </a:spcBef>
              <a:spcAft>
                <a:spcPts val="0"/>
              </a:spcAft>
              <a:buSzPts val="1700"/>
              <a:buChar char="■"/>
              <a:defRPr/>
            </a:lvl3pPr>
            <a:lvl4pPr indent="-336550" lvl="3" marL="1828800">
              <a:spcBef>
                <a:spcPts val="2000"/>
              </a:spcBef>
              <a:spcAft>
                <a:spcPts val="0"/>
              </a:spcAft>
              <a:buSzPts val="1700"/>
              <a:buFont typeface="Arial"/>
              <a:buChar char="–"/>
              <a:defRPr/>
            </a:lvl4pPr>
            <a:lvl5pPr indent="-336550" lvl="4" marL="2286000">
              <a:spcBef>
                <a:spcPts val="2000"/>
              </a:spcBef>
              <a:spcAft>
                <a:spcPts val="0"/>
              </a:spcAft>
              <a:buSzPts val="1700"/>
              <a:buFont typeface="Arial"/>
              <a:buChar char="»"/>
              <a:defRPr/>
            </a:lvl5pPr>
            <a:lvl6pPr indent="-336550" lvl="5" marL="2743200">
              <a:spcBef>
                <a:spcPts val="2000"/>
              </a:spcBef>
              <a:spcAft>
                <a:spcPts val="0"/>
              </a:spcAft>
              <a:buSzPts val="1700"/>
              <a:buChar char="■"/>
              <a:defRPr/>
            </a:lvl6pPr>
            <a:lvl7pPr indent="-336550" lvl="6" marL="3200400">
              <a:spcBef>
                <a:spcPts val="2000"/>
              </a:spcBef>
              <a:spcAft>
                <a:spcPts val="0"/>
              </a:spcAft>
              <a:buSzPts val="1700"/>
              <a:buChar char="●"/>
              <a:defRPr/>
            </a:lvl7pPr>
            <a:lvl8pPr indent="-336550" lvl="7" marL="3657600">
              <a:spcBef>
                <a:spcPts val="2000"/>
              </a:spcBef>
              <a:spcAft>
                <a:spcPts val="0"/>
              </a:spcAft>
              <a:buSzPts val="1700"/>
              <a:buChar char="○"/>
              <a:defRPr/>
            </a:lvl8pPr>
            <a:lvl9pPr indent="-336550" lvl="8" marL="4114800">
              <a:spcBef>
                <a:spcPts val="2000"/>
              </a:spcBef>
              <a:spcAft>
                <a:spcPts val="2000"/>
              </a:spcAft>
              <a:buSzPts val="1700"/>
              <a:buChar char="■"/>
              <a:defRPr/>
            </a:lvl9pPr>
          </a:lstStyle>
          <a:p/>
        </p:txBody>
      </p:sp>
      <p:sp>
        <p:nvSpPr>
          <p:cNvPr id="156" name="Google Shape;156;p45"/>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sz="1200">
              <a:solidFill>
                <a:schemeClr val="dk2"/>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p:spTree>
      <p:nvGrpSpPr>
        <p:cNvPr id="157" name="Shape 157"/>
        <p:cNvGrpSpPr/>
        <p:nvPr/>
      </p:nvGrpSpPr>
      <p:grpSpPr>
        <a:xfrm>
          <a:off x="0" y="0"/>
          <a:ext cx="0" cy="0"/>
          <a:chOff x="0" y="0"/>
          <a:chExt cx="0" cy="0"/>
        </a:xfrm>
      </p:grpSpPr>
      <p:sp>
        <p:nvSpPr>
          <p:cNvPr id="158" name="Google Shape;158;p46"/>
          <p:cNvSpPr txBox="1"/>
          <p:nvPr>
            <p:ph idx="12" type="sldNum"/>
          </p:nvPr>
        </p:nvSpPr>
        <p:spPr>
          <a:xfrm>
            <a:off x="4944441" y="7262813"/>
            <a:ext cx="265800" cy="253200"/>
          </a:xfrm>
          <a:prstGeom prst="rect">
            <a:avLst/>
          </a:prstGeom>
          <a:noFill/>
          <a:ln>
            <a:noFill/>
          </a:ln>
        </p:spPr>
        <p:txBody>
          <a:bodyPr anchorCtr="0" anchor="t" bIns="40425" lIns="40425" spcFirstLastPara="1" rIns="40425" wrap="square" tIns="40425">
            <a:noAutofit/>
          </a:bodyPr>
          <a:lstStyle>
            <a:lvl1pPr indent="0" lvl="0"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4">
  <p:cSld name="TITLE_AND_BODY_5">
    <p:spTree>
      <p:nvGrpSpPr>
        <p:cNvPr id="159" name="Shape 159"/>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5">
  <p:cSld name="TITLE_AND_BODY_6">
    <p:spTree>
      <p:nvGrpSpPr>
        <p:cNvPr id="160" name="Shape 160"/>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6">
  <p:cSld name="TITLE_AND_BODY_7">
    <p:spTree>
      <p:nvGrpSpPr>
        <p:cNvPr id="161" name="Shape 16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AND_BODY_1">
    <p:spTree>
      <p:nvGrpSpPr>
        <p:cNvPr id="162" name="Shape 162"/>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7">
  <p:cSld name="TITLE_AND_BODY_8">
    <p:spTree>
      <p:nvGrpSpPr>
        <p:cNvPr id="163" name="Shape 16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2"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68" name="Shape 16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169" name="Shape 169"/>
        <p:cNvGrpSpPr/>
        <p:nvPr/>
      </p:nvGrpSpPr>
      <p:grpSpPr>
        <a:xfrm>
          <a:off x="0" y="0"/>
          <a:ext cx="0" cy="0"/>
          <a:chOff x="0" y="0"/>
          <a:chExt cx="0" cy="0"/>
        </a:xfrm>
      </p:grpSpPr>
      <p:sp>
        <p:nvSpPr>
          <p:cNvPr id="170" name="Google Shape;170;p54"/>
          <p:cNvSpPr txBox="1"/>
          <p:nvPr>
            <p:ph type="title"/>
          </p:nvPr>
        </p:nvSpPr>
        <p:spPr>
          <a:xfrm>
            <a:off x="762000" y="0"/>
            <a:ext cx="8636100" cy="26241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171" name="Google Shape;171;p54"/>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72" name="Google Shape;172;p54"/>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73" name="Shape 173"/>
        <p:cNvGrpSpPr/>
        <p:nvPr/>
      </p:nvGrpSpPr>
      <p:grpSpPr>
        <a:xfrm>
          <a:off x="0" y="0"/>
          <a:ext cx="0" cy="0"/>
          <a:chOff x="0" y="0"/>
          <a:chExt cx="0" cy="0"/>
        </a:xfrm>
      </p:grpSpPr>
      <p:sp>
        <p:nvSpPr>
          <p:cNvPr id="174" name="Google Shape;174;p55"/>
          <p:cNvSpPr txBox="1"/>
          <p:nvPr>
            <p:ph type="title"/>
          </p:nvPr>
        </p:nvSpPr>
        <p:spPr>
          <a:xfrm>
            <a:off x="762000" y="0"/>
            <a:ext cx="8636100" cy="2624100"/>
          </a:xfrm>
          <a:prstGeom prst="rect">
            <a:avLst/>
          </a:prstGeom>
          <a:noFill/>
          <a:ln>
            <a:noFill/>
          </a:ln>
        </p:spPr>
        <p:txBody>
          <a:bodyPr anchorCtr="0" anchor="ctr" bIns="93125" lIns="93125" spcFirstLastPara="1" rIns="93125" wrap="square" tIns="93125">
            <a:noAutofit/>
          </a:bodyPr>
          <a:lstStyle>
            <a:lvl1pPr indent="-120650" lvl="0" marL="50800" marR="50800">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175" name="Google Shape;175;p55"/>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marR="50800">
              <a:spcBef>
                <a:spcPts val="700"/>
              </a:spcBef>
              <a:spcAft>
                <a:spcPts val="0"/>
              </a:spcAft>
              <a:buSzPts val="1500"/>
              <a:buFont typeface="Times New Roman"/>
              <a:buChar char="•"/>
              <a:defRPr/>
            </a:lvl1pPr>
            <a:lvl2pPr indent="-323850" lvl="1" marL="914400" marR="50800">
              <a:spcBef>
                <a:spcPts val="600"/>
              </a:spcBef>
              <a:spcAft>
                <a:spcPts val="0"/>
              </a:spcAft>
              <a:buSzPts val="1500"/>
              <a:buChar char="–"/>
              <a:defRPr/>
            </a:lvl2pPr>
            <a:lvl3pPr indent="-323850" lvl="2" marL="1371600" marR="50800">
              <a:spcBef>
                <a:spcPts val="500"/>
              </a:spcBef>
              <a:spcAft>
                <a:spcPts val="0"/>
              </a:spcAft>
              <a:buSzPts val="1500"/>
              <a:buFont typeface="Times New Roman"/>
              <a:buChar char="•"/>
              <a:defRPr/>
            </a:lvl3pPr>
            <a:lvl4pPr indent="-323850" lvl="3" marL="1828800" marR="50800">
              <a:spcBef>
                <a:spcPts val="400"/>
              </a:spcBef>
              <a:spcAft>
                <a:spcPts val="0"/>
              </a:spcAft>
              <a:buSzPts val="1500"/>
              <a:buChar char="–"/>
              <a:defRPr/>
            </a:lvl4pPr>
            <a:lvl5pPr indent="-323850" lvl="4" marL="2286000" marR="50800">
              <a:spcBef>
                <a:spcPts val="40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76" name="Google Shape;176;p55"/>
          <p:cNvSpPr txBox="1"/>
          <p:nvPr>
            <p:ph idx="12" type="sldNum"/>
          </p:nvPr>
        </p:nvSpPr>
        <p:spPr>
          <a:xfrm>
            <a:off x="8193881" y="6942137"/>
            <a:ext cx="292200" cy="297300"/>
          </a:xfrm>
          <a:prstGeom prst="rect">
            <a:avLst/>
          </a:prstGeom>
          <a:noFill/>
          <a:ln>
            <a:noFill/>
          </a:ln>
        </p:spPr>
        <p:txBody>
          <a:bodyPr anchorCtr="0" anchor="t" bIns="51725" lIns="51725" spcFirstLastPara="1" rIns="51725" wrap="square" tIns="51725">
            <a:noAutofit/>
          </a:bodyPr>
          <a:lstStyle>
            <a:lvl1pPr indent="0" lvl="0"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177" name="Shape 177"/>
        <p:cNvGrpSpPr/>
        <p:nvPr/>
      </p:nvGrpSpPr>
      <p:grpSpPr>
        <a:xfrm>
          <a:off x="0" y="0"/>
          <a:ext cx="0" cy="0"/>
          <a:chOff x="0" y="0"/>
          <a:chExt cx="0" cy="0"/>
        </a:xfrm>
      </p:grpSpPr>
      <p:sp>
        <p:nvSpPr>
          <p:cNvPr id="178" name="Google Shape;178;p56"/>
          <p:cNvSpPr txBox="1"/>
          <p:nvPr>
            <p:ph type="title"/>
          </p:nvPr>
        </p:nvSpPr>
        <p:spPr>
          <a:xfrm>
            <a:off x="762000" y="0"/>
            <a:ext cx="8636100" cy="2624100"/>
          </a:xfrm>
          <a:prstGeom prst="rect">
            <a:avLst/>
          </a:prstGeom>
          <a:noFill/>
          <a:ln>
            <a:noFill/>
          </a:ln>
        </p:spPr>
        <p:txBody>
          <a:bodyPr anchorCtr="0" anchor="ctr" bIns="93125" lIns="93125" spcFirstLastPara="1" rIns="93125" wrap="square" tIns="93125">
            <a:noAutofit/>
          </a:bodyPr>
          <a:lstStyle>
            <a:lvl1pPr indent="-69850" lvl="0" marR="50800">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179" name="Google Shape;179;p56"/>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80" name="Google Shape;180;p56"/>
          <p:cNvSpPr txBox="1"/>
          <p:nvPr>
            <p:ph idx="12" type="sldNum"/>
          </p:nvPr>
        </p:nvSpPr>
        <p:spPr>
          <a:xfrm>
            <a:off x="8193881" y="6942135"/>
            <a:ext cx="292200" cy="583500"/>
          </a:xfrm>
          <a:prstGeom prst="rect">
            <a:avLst/>
          </a:prstGeom>
          <a:noFill/>
          <a:ln>
            <a:noFill/>
          </a:ln>
        </p:spPr>
        <p:txBody>
          <a:bodyPr anchorCtr="0" anchor="t" bIns="93075" lIns="93075" spcFirstLastPara="1" rIns="93075" wrap="square" tIns="93075">
            <a:noAutofit/>
          </a:bodyPr>
          <a:lstStyle>
            <a:lvl1pPr indent="0" lvl="0"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1pPr>
            <a:lvl2pPr indent="0" lvl="1"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2pPr>
            <a:lvl3pPr indent="0" lvl="2"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3pPr>
            <a:lvl4pPr indent="0" lvl="3"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4pPr>
            <a:lvl5pPr indent="0" lvl="4"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5pPr>
            <a:lvl6pPr indent="0" lvl="5"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6pPr>
            <a:lvl7pPr indent="0" lvl="6"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7pPr>
            <a:lvl8pPr indent="0" lvl="7"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8pPr>
            <a:lvl9pPr indent="0" lvl="8" marL="0" marR="0" algn="ctr">
              <a:spcBef>
                <a:spcPts val="0"/>
              </a:spcBef>
              <a:buClr>
                <a:schemeClr val="dk1"/>
              </a:buClr>
              <a:buFont typeface="Arial"/>
              <a:buNone/>
              <a:defRPr b="0" i="0" sz="15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181" name="Shape 181"/>
        <p:cNvGrpSpPr/>
        <p:nvPr/>
      </p:nvGrpSpPr>
      <p:grpSpPr>
        <a:xfrm>
          <a:off x="0" y="0"/>
          <a:ext cx="0" cy="0"/>
          <a:chOff x="0" y="0"/>
          <a:chExt cx="0" cy="0"/>
        </a:xfrm>
      </p:grpSpPr>
      <p:sp>
        <p:nvSpPr>
          <p:cNvPr id="182" name="Google Shape;182;p57"/>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183" name="Google Shape;183;p57"/>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84" name="Google Shape;184;p57"/>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185" name="Shape 185"/>
        <p:cNvGrpSpPr/>
        <p:nvPr/>
      </p:nvGrpSpPr>
      <p:grpSpPr>
        <a:xfrm>
          <a:off x="0" y="0"/>
          <a:ext cx="0" cy="0"/>
          <a:chOff x="0" y="0"/>
          <a:chExt cx="0" cy="0"/>
        </a:xfrm>
      </p:grpSpPr>
      <p:sp>
        <p:nvSpPr>
          <p:cNvPr id="186" name="Google Shape;186;p58"/>
          <p:cNvSpPr txBox="1"/>
          <p:nvPr>
            <p:ph type="title"/>
          </p:nvPr>
        </p:nvSpPr>
        <p:spPr>
          <a:xfrm>
            <a:off x="762000" y="423862"/>
            <a:ext cx="8636100" cy="1776300"/>
          </a:xfrm>
          <a:prstGeom prst="rect">
            <a:avLst/>
          </a:prstGeom>
          <a:noFill/>
          <a:ln>
            <a:noFill/>
          </a:ln>
        </p:spPr>
        <p:txBody>
          <a:bodyPr anchorCtr="0" anchor="ctr" bIns="93125" lIns="93125" spcFirstLastPara="1" rIns="93125" wrap="square" tIns="93125">
            <a:noAutofit/>
          </a:bodyPr>
          <a:lstStyle>
            <a:lvl1pPr indent="-120650" lvl="0" marL="50800" marR="50800">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187" name="Google Shape;187;p58"/>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marR="50800">
              <a:spcBef>
                <a:spcPts val="700"/>
              </a:spcBef>
              <a:spcAft>
                <a:spcPts val="0"/>
              </a:spcAft>
              <a:buSzPts val="1500"/>
              <a:buFont typeface="Times New Roman"/>
              <a:buChar char="•"/>
              <a:defRPr/>
            </a:lvl1pPr>
            <a:lvl2pPr indent="-323850" lvl="1" marL="914400" marR="50800">
              <a:spcBef>
                <a:spcPts val="600"/>
              </a:spcBef>
              <a:spcAft>
                <a:spcPts val="0"/>
              </a:spcAft>
              <a:buSzPts val="1500"/>
              <a:buChar char="–"/>
              <a:defRPr/>
            </a:lvl2pPr>
            <a:lvl3pPr indent="-323850" lvl="2" marL="1371600" marR="50800">
              <a:spcBef>
                <a:spcPts val="500"/>
              </a:spcBef>
              <a:spcAft>
                <a:spcPts val="0"/>
              </a:spcAft>
              <a:buSzPts val="1500"/>
              <a:buFont typeface="Times New Roman"/>
              <a:buChar char="•"/>
              <a:defRPr/>
            </a:lvl3pPr>
            <a:lvl4pPr indent="-323850" lvl="3" marL="1828800" marR="50800">
              <a:spcBef>
                <a:spcPts val="400"/>
              </a:spcBef>
              <a:spcAft>
                <a:spcPts val="0"/>
              </a:spcAft>
              <a:buSzPts val="1500"/>
              <a:buChar char="–"/>
              <a:defRPr/>
            </a:lvl4pPr>
            <a:lvl5pPr indent="-323850" lvl="4" marL="2286000" marR="50800">
              <a:spcBef>
                <a:spcPts val="40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88" name="Google Shape;188;p58"/>
          <p:cNvSpPr txBox="1"/>
          <p:nvPr>
            <p:ph idx="12" type="sldNum"/>
          </p:nvPr>
        </p:nvSpPr>
        <p:spPr>
          <a:xfrm>
            <a:off x="8193881" y="6942137"/>
            <a:ext cx="292200" cy="297300"/>
          </a:xfrm>
          <a:prstGeom prst="rect">
            <a:avLst/>
          </a:prstGeom>
          <a:noFill/>
          <a:ln>
            <a:noFill/>
          </a:ln>
        </p:spPr>
        <p:txBody>
          <a:bodyPr anchorCtr="0" anchor="t" bIns="51725" lIns="51725" spcFirstLastPara="1" rIns="51725" wrap="square" tIns="51725">
            <a:noAutofit/>
          </a:bodyPr>
          <a:lstStyle>
            <a:lvl1pPr indent="0" lvl="0"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5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89" name="Shape 189"/>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190" name="Shape 190"/>
        <p:cNvGrpSpPr/>
        <p:nvPr/>
      </p:nvGrpSpPr>
      <p:grpSpPr>
        <a:xfrm>
          <a:off x="0" y="0"/>
          <a:ext cx="0" cy="0"/>
          <a:chOff x="0" y="0"/>
          <a:chExt cx="0" cy="0"/>
        </a:xfrm>
      </p:grpSpPr>
      <p:sp>
        <p:nvSpPr>
          <p:cNvPr id="191" name="Google Shape;191;p60"/>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192" name="Google Shape;192;p60"/>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193" name="Google Shape;193;p60"/>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4" name="Shape 194"/>
        <p:cNvGrpSpPr/>
        <p:nvPr/>
      </p:nvGrpSpPr>
      <p:grpSpPr>
        <a:xfrm>
          <a:off x="0" y="0"/>
          <a:ext cx="0" cy="0"/>
          <a:chOff x="0" y="0"/>
          <a:chExt cx="0" cy="0"/>
        </a:xfrm>
      </p:grpSpPr>
      <p:sp>
        <p:nvSpPr>
          <p:cNvPr id="195" name="Google Shape;195;p61"/>
          <p:cNvSpPr txBox="1"/>
          <p:nvPr>
            <p:ph type="title"/>
          </p:nvPr>
        </p:nvSpPr>
        <p:spPr>
          <a:xfrm>
            <a:off x="914400" y="3048000"/>
            <a:ext cx="8331300" cy="1524000"/>
          </a:xfrm>
          <a:prstGeom prst="rect">
            <a:avLst/>
          </a:prstGeom>
          <a:noFill/>
          <a:ln>
            <a:noFill/>
          </a:ln>
        </p:spPr>
        <p:txBody>
          <a:bodyPr anchorCtr="0" anchor="t"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196" name="Google Shape;196;p61"/>
          <p:cNvSpPr txBox="1"/>
          <p:nvPr>
            <p:ph idx="1" type="body"/>
          </p:nvPr>
        </p:nvSpPr>
        <p:spPr>
          <a:xfrm>
            <a:off x="1828800" y="4572000"/>
            <a:ext cx="6502800" cy="28197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97" name="Shape 197"/>
        <p:cNvGrpSpPr/>
        <p:nvPr/>
      </p:nvGrpSpPr>
      <p:grpSpPr>
        <a:xfrm>
          <a:off x="0" y="0"/>
          <a:ext cx="0" cy="0"/>
          <a:chOff x="0" y="0"/>
          <a:chExt cx="0" cy="0"/>
        </a:xfrm>
      </p:grpSpPr>
      <p:sp>
        <p:nvSpPr>
          <p:cNvPr id="198" name="Google Shape;198;p62"/>
          <p:cNvSpPr txBox="1"/>
          <p:nvPr>
            <p:ph type="title"/>
          </p:nvPr>
        </p:nvSpPr>
        <p:spPr>
          <a:xfrm>
            <a:off x="304800" y="304800"/>
            <a:ext cx="9550800" cy="1524000"/>
          </a:xfrm>
          <a:prstGeom prst="rect">
            <a:avLst/>
          </a:prstGeom>
          <a:noFill/>
          <a:ln>
            <a:noFill/>
          </a:ln>
        </p:spPr>
        <p:txBody>
          <a:bodyPr anchorCtr="0" anchor="t"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199" name="Google Shape;199;p62"/>
          <p:cNvSpPr txBox="1"/>
          <p:nvPr>
            <p:ph idx="1" type="body"/>
          </p:nvPr>
        </p:nvSpPr>
        <p:spPr>
          <a:xfrm>
            <a:off x="304800" y="1828800"/>
            <a:ext cx="9550800" cy="57912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7"/>
          <p:cNvSpPr txBox="1"/>
          <p:nvPr>
            <p:ph type="title"/>
          </p:nvPr>
        </p:nvSpPr>
        <p:spPr>
          <a:xfrm>
            <a:off x="914400" y="3048000"/>
            <a:ext cx="83312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5" name="Google Shape;25;p7"/>
          <p:cNvSpPr txBox="1"/>
          <p:nvPr>
            <p:ph idx="1" type="body"/>
          </p:nvPr>
        </p:nvSpPr>
        <p:spPr>
          <a:xfrm>
            <a:off x="1828800" y="4572000"/>
            <a:ext cx="6502399" cy="2819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00" name="Shape 200"/>
        <p:cNvGrpSpPr/>
        <p:nvPr/>
      </p:nvGrpSpPr>
      <p:grpSpPr>
        <a:xfrm>
          <a:off x="0" y="0"/>
          <a:ext cx="0" cy="0"/>
          <a:chOff x="0" y="0"/>
          <a:chExt cx="0" cy="0"/>
        </a:xfrm>
      </p:grpSpPr>
      <p:sp>
        <p:nvSpPr>
          <p:cNvPr id="201" name="Google Shape;201;p63"/>
          <p:cNvSpPr txBox="1"/>
          <p:nvPr>
            <p:ph type="title"/>
          </p:nvPr>
        </p:nvSpPr>
        <p:spPr>
          <a:xfrm>
            <a:off x="304800" y="304800"/>
            <a:ext cx="9550800" cy="1524000"/>
          </a:xfrm>
          <a:prstGeom prst="rect">
            <a:avLst/>
          </a:prstGeom>
          <a:noFill/>
          <a:ln>
            <a:noFill/>
          </a:ln>
        </p:spPr>
        <p:txBody>
          <a:bodyPr anchorCtr="0" anchor="t"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02" name="Google Shape;202;p63"/>
          <p:cNvSpPr txBox="1"/>
          <p:nvPr>
            <p:ph idx="1" type="body"/>
          </p:nvPr>
        </p:nvSpPr>
        <p:spPr>
          <a:xfrm>
            <a:off x="304800" y="1828800"/>
            <a:ext cx="4470300" cy="57912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03" name="Shape 203"/>
        <p:cNvGrpSpPr/>
        <p:nvPr/>
      </p:nvGrpSpPr>
      <p:grpSpPr>
        <a:xfrm>
          <a:off x="0" y="0"/>
          <a:ext cx="0" cy="0"/>
          <a:chOff x="0" y="0"/>
          <a:chExt cx="0" cy="0"/>
        </a:xfrm>
      </p:grpSpPr>
      <p:sp>
        <p:nvSpPr>
          <p:cNvPr id="204" name="Google Shape;204;p64"/>
          <p:cNvSpPr txBox="1"/>
          <p:nvPr>
            <p:ph idx="1" type="body"/>
          </p:nvPr>
        </p:nvSpPr>
        <p:spPr>
          <a:xfrm>
            <a:off x="304800" y="6705600"/>
            <a:ext cx="9550800" cy="914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205" name="Shape 205"/>
        <p:cNvGrpSpPr/>
        <p:nvPr/>
      </p:nvGrpSpPr>
      <p:grpSpPr>
        <a:xfrm>
          <a:off x="0" y="0"/>
          <a:ext cx="0" cy="0"/>
          <a:chOff x="0" y="0"/>
          <a:chExt cx="0" cy="0"/>
        </a:xfrm>
      </p:grpSpPr>
      <p:sp>
        <p:nvSpPr>
          <p:cNvPr id="206" name="Google Shape;206;p65"/>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07" name="Google Shape;207;p65"/>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08" name="Google Shape;208;p65"/>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209" name="Shape 209"/>
        <p:cNvGrpSpPr/>
        <p:nvPr/>
      </p:nvGrpSpPr>
      <p:grpSpPr>
        <a:xfrm>
          <a:off x="0" y="0"/>
          <a:ext cx="0" cy="0"/>
          <a:chOff x="0" y="0"/>
          <a:chExt cx="0" cy="0"/>
        </a:xfrm>
      </p:grpSpPr>
      <p:sp>
        <p:nvSpPr>
          <p:cNvPr id="210" name="Google Shape;210;p66"/>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11" name="Google Shape;211;p66"/>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12" name="Google Shape;212;p66"/>
          <p:cNvSpPr txBox="1"/>
          <p:nvPr>
            <p:ph idx="12" type="sldNum"/>
          </p:nvPr>
        </p:nvSpPr>
        <p:spPr>
          <a:xfrm>
            <a:off x="8206582" y="6942135"/>
            <a:ext cx="2667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213" name="Shape 213"/>
        <p:cNvGrpSpPr/>
        <p:nvPr/>
      </p:nvGrpSpPr>
      <p:grpSpPr>
        <a:xfrm>
          <a:off x="0" y="0"/>
          <a:ext cx="0" cy="0"/>
          <a:chOff x="0" y="0"/>
          <a:chExt cx="0" cy="0"/>
        </a:xfrm>
      </p:grpSpPr>
      <p:sp>
        <p:nvSpPr>
          <p:cNvPr id="214" name="Google Shape;214;p67"/>
          <p:cNvSpPr txBox="1"/>
          <p:nvPr>
            <p:ph type="title"/>
          </p:nvPr>
        </p:nvSpPr>
        <p:spPr>
          <a:xfrm>
            <a:off x="762000" y="0"/>
            <a:ext cx="8636100" cy="26241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15" name="Google Shape;215;p67"/>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16" name="Google Shape;216;p67"/>
          <p:cNvSpPr txBox="1"/>
          <p:nvPr>
            <p:ph idx="12" type="sldNum"/>
          </p:nvPr>
        </p:nvSpPr>
        <p:spPr>
          <a:xfrm>
            <a:off x="8206582" y="6942135"/>
            <a:ext cx="2667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217" name="Shape 217"/>
        <p:cNvGrpSpPr/>
        <p:nvPr/>
      </p:nvGrpSpPr>
      <p:grpSpPr>
        <a:xfrm>
          <a:off x="0" y="0"/>
          <a:ext cx="0" cy="0"/>
          <a:chOff x="0" y="0"/>
          <a:chExt cx="0" cy="0"/>
        </a:xfrm>
      </p:grpSpPr>
      <p:sp>
        <p:nvSpPr>
          <p:cNvPr id="218" name="Google Shape;218;p68"/>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l">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219" name="Google Shape;219;p68"/>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marR="50800">
              <a:spcBef>
                <a:spcPts val="0"/>
              </a:spcBef>
              <a:spcAft>
                <a:spcPts val="0"/>
              </a:spcAft>
              <a:buSzPts val="1500"/>
              <a:buChar char="●"/>
              <a:defRPr/>
            </a:lvl1pPr>
            <a:lvl2pPr indent="-323850" lvl="1" marL="914400" marR="50800">
              <a:spcBef>
                <a:spcPts val="0"/>
              </a:spcBef>
              <a:spcAft>
                <a:spcPts val="0"/>
              </a:spcAft>
              <a:buSzPts val="1500"/>
              <a:buChar char="–"/>
              <a:defRPr/>
            </a:lvl2pPr>
            <a:lvl3pPr indent="-323850" lvl="2" marL="1371600" marR="50800">
              <a:spcBef>
                <a:spcPts val="0"/>
              </a:spcBef>
              <a:spcAft>
                <a:spcPts val="0"/>
              </a:spcAft>
              <a:buSzPts val="1500"/>
              <a:buChar char="■"/>
              <a:defRPr/>
            </a:lvl3pPr>
            <a:lvl4pPr indent="-323850" lvl="3" marL="1828800" marR="50800">
              <a:spcBef>
                <a:spcPts val="0"/>
              </a:spcBef>
              <a:spcAft>
                <a:spcPts val="0"/>
              </a:spcAft>
              <a:buSzPts val="1500"/>
              <a:buChar char="–"/>
              <a:defRPr/>
            </a:lvl4pPr>
            <a:lvl5pPr indent="-323850" lvl="4" marL="2286000" marR="508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20" name="Google Shape;220;p68"/>
          <p:cNvSpPr txBox="1"/>
          <p:nvPr>
            <p:ph idx="12" type="sldNum"/>
          </p:nvPr>
        </p:nvSpPr>
        <p:spPr>
          <a:xfrm>
            <a:off x="8206582" y="6942135"/>
            <a:ext cx="2667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221" name="Shape 221"/>
        <p:cNvGrpSpPr/>
        <p:nvPr/>
      </p:nvGrpSpPr>
      <p:grpSpPr>
        <a:xfrm>
          <a:off x="0" y="0"/>
          <a:ext cx="0" cy="0"/>
          <a:chOff x="0" y="0"/>
          <a:chExt cx="0" cy="0"/>
        </a:xfrm>
      </p:grpSpPr>
      <p:sp>
        <p:nvSpPr>
          <p:cNvPr id="222" name="Google Shape;222;p69"/>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l">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223" name="Google Shape;223;p69"/>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marR="50800">
              <a:spcBef>
                <a:spcPts val="0"/>
              </a:spcBef>
              <a:spcAft>
                <a:spcPts val="0"/>
              </a:spcAft>
              <a:buSzPts val="1500"/>
              <a:buChar char="●"/>
              <a:defRPr/>
            </a:lvl1pPr>
            <a:lvl2pPr indent="-323850" lvl="1" marL="914400" marR="50800">
              <a:spcBef>
                <a:spcPts val="0"/>
              </a:spcBef>
              <a:spcAft>
                <a:spcPts val="0"/>
              </a:spcAft>
              <a:buSzPts val="1500"/>
              <a:buChar char="–"/>
              <a:defRPr/>
            </a:lvl2pPr>
            <a:lvl3pPr indent="-323850" lvl="2" marL="1371600" marR="50800">
              <a:spcBef>
                <a:spcPts val="0"/>
              </a:spcBef>
              <a:spcAft>
                <a:spcPts val="0"/>
              </a:spcAft>
              <a:buSzPts val="1500"/>
              <a:buChar char="■"/>
              <a:defRPr/>
            </a:lvl3pPr>
            <a:lvl4pPr indent="-323850" lvl="3" marL="1828800" marR="50800">
              <a:spcBef>
                <a:spcPts val="0"/>
              </a:spcBef>
              <a:spcAft>
                <a:spcPts val="0"/>
              </a:spcAft>
              <a:buSzPts val="1500"/>
              <a:buChar char="–"/>
              <a:defRPr/>
            </a:lvl4pPr>
            <a:lvl5pPr indent="-323850" lvl="4" marL="2286000" marR="508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24" name="Google Shape;224;p69"/>
          <p:cNvSpPr txBox="1"/>
          <p:nvPr>
            <p:ph idx="12" type="sldNum"/>
          </p:nvPr>
        </p:nvSpPr>
        <p:spPr>
          <a:xfrm>
            <a:off x="8206582" y="6942135"/>
            <a:ext cx="2667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225" name="Shape 225"/>
        <p:cNvGrpSpPr/>
        <p:nvPr/>
      </p:nvGrpSpPr>
      <p:grpSpPr>
        <a:xfrm>
          <a:off x="0" y="0"/>
          <a:ext cx="0" cy="0"/>
          <a:chOff x="0" y="0"/>
          <a:chExt cx="0" cy="0"/>
        </a:xfrm>
      </p:grpSpPr>
      <p:sp>
        <p:nvSpPr>
          <p:cNvPr id="226" name="Google Shape;226;p70"/>
          <p:cNvSpPr txBox="1"/>
          <p:nvPr>
            <p:ph type="title"/>
          </p:nvPr>
        </p:nvSpPr>
        <p:spPr>
          <a:xfrm>
            <a:off x="762000" y="423748"/>
            <a:ext cx="8636100" cy="1776300"/>
          </a:xfrm>
          <a:prstGeom prst="rect">
            <a:avLst/>
          </a:prstGeom>
          <a:noFill/>
          <a:ln>
            <a:noFill/>
          </a:ln>
        </p:spPr>
        <p:txBody>
          <a:bodyPr anchorCtr="0" anchor="ctr"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27" name="Google Shape;227;p70"/>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228" name="Google Shape;228;p70"/>
          <p:cNvSpPr txBox="1"/>
          <p:nvPr>
            <p:ph idx="12" type="sldNum"/>
          </p:nvPr>
        </p:nvSpPr>
        <p:spPr>
          <a:xfrm>
            <a:off x="8206582" y="6942135"/>
            <a:ext cx="2667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229" name="Shape 229"/>
        <p:cNvGrpSpPr/>
        <p:nvPr/>
      </p:nvGrpSpPr>
      <p:grpSpPr>
        <a:xfrm>
          <a:off x="0" y="0"/>
          <a:ext cx="0" cy="0"/>
          <a:chOff x="0" y="0"/>
          <a:chExt cx="0" cy="0"/>
        </a:xfrm>
      </p:grpSpPr>
      <p:sp>
        <p:nvSpPr>
          <p:cNvPr id="230" name="Google Shape;230;p71"/>
          <p:cNvSpPr txBox="1"/>
          <p:nvPr>
            <p:ph type="title"/>
          </p:nvPr>
        </p:nvSpPr>
        <p:spPr>
          <a:xfrm>
            <a:off x="914400" y="3048000"/>
            <a:ext cx="8331300" cy="1524000"/>
          </a:xfrm>
          <a:prstGeom prst="rect">
            <a:avLst/>
          </a:prstGeom>
          <a:noFill/>
          <a:ln>
            <a:noFill/>
          </a:ln>
        </p:spPr>
        <p:txBody>
          <a:bodyPr anchorCtr="0" anchor="t"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31" name="Google Shape;231;p71"/>
          <p:cNvSpPr txBox="1"/>
          <p:nvPr>
            <p:ph idx="1" type="body"/>
          </p:nvPr>
        </p:nvSpPr>
        <p:spPr>
          <a:xfrm>
            <a:off x="1828800" y="4572000"/>
            <a:ext cx="6502800" cy="28197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232" name="Shape 232"/>
        <p:cNvGrpSpPr/>
        <p:nvPr/>
      </p:nvGrpSpPr>
      <p:grpSpPr>
        <a:xfrm>
          <a:off x="0" y="0"/>
          <a:ext cx="0" cy="0"/>
          <a:chOff x="0" y="0"/>
          <a:chExt cx="0" cy="0"/>
        </a:xfrm>
      </p:grpSpPr>
      <p:sp>
        <p:nvSpPr>
          <p:cNvPr id="233" name="Google Shape;233;p72"/>
          <p:cNvSpPr txBox="1"/>
          <p:nvPr>
            <p:ph type="title"/>
          </p:nvPr>
        </p:nvSpPr>
        <p:spPr>
          <a:xfrm>
            <a:off x="304800" y="304800"/>
            <a:ext cx="9550800" cy="1524000"/>
          </a:xfrm>
          <a:prstGeom prst="rect">
            <a:avLst/>
          </a:prstGeom>
          <a:noFill/>
          <a:ln>
            <a:noFill/>
          </a:ln>
        </p:spPr>
        <p:txBody>
          <a:bodyPr anchorCtr="0" anchor="t" bIns="93125" lIns="93125" spcFirstLastPara="1" rIns="93125" wrap="square" tIns="93125">
            <a:noAutofit/>
          </a:bodyPr>
          <a:lstStyle>
            <a:lvl1pPr indent="-69850" lvl="0" marR="50800" algn="ctr">
              <a:spcBef>
                <a:spcPts val="0"/>
              </a:spcBef>
              <a:spcAft>
                <a:spcPts val="0"/>
              </a:spcAft>
              <a:buSzPts val="1500"/>
              <a:buChar char="●"/>
              <a:defRPr/>
            </a:lvl1pPr>
            <a:lvl2pPr indent="-69850" lvl="1" marR="50800" algn="ctr">
              <a:spcBef>
                <a:spcPts val="0"/>
              </a:spcBef>
              <a:spcAft>
                <a:spcPts val="0"/>
              </a:spcAft>
              <a:buSzPts val="1500"/>
              <a:buChar char="○"/>
              <a:defRPr/>
            </a:lvl2pPr>
            <a:lvl3pPr indent="-69850" lvl="2" marR="50800" algn="ctr">
              <a:spcBef>
                <a:spcPts val="0"/>
              </a:spcBef>
              <a:spcAft>
                <a:spcPts val="0"/>
              </a:spcAft>
              <a:buSzPts val="1500"/>
              <a:buChar char="■"/>
              <a:defRPr/>
            </a:lvl3pPr>
            <a:lvl4pPr indent="-69850" lvl="3" marR="50800" algn="ctr">
              <a:spcBef>
                <a:spcPts val="0"/>
              </a:spcBef>
              <a:spcAft>
                <a:spcPts val="0"/>
              </a:spcAft>
              <a:buSzPts val="1500"/>
              <a:buChar char="●"/>
              <a:defRPr/>
            </a:lvl4pPr>
            <a:lvl5pPr indent="-69850" lvl="4" marR="50800" algn="ctr">
              <a:spcBef>
                <a:spcPts val="0"/>
              </a:spcBef>
              <a:spcAft>
                <a:spcPts val="0"/>
              </a:spcAft>
              <a:buSzPts val="1500"/>
              <a:buChar char="○"/>
              <a:defRPr/>
            </a:lvl5pPr>
            <a:lvl6pPr indent="-69850" lvl="5" marR="50800" algn="ctr">
              <a:spcBef>
                <a:spcPts val="0"/>
              </a:spcBef>
              <a:spcAft>
                <a:spcPts val="0"/>
              </a:spcAft>
              <a:buSzPts val="1500"/>
              <a:buChar char="■"/>
              <a:defRPr/>
            </a:lvl6pPr>
            <a:lvl7pPr indent="-69850" lvl="6" marR="50800" algn="ctr">
              <a:spcBef>
                <a:spcPts val="0"/>
              </a:spcBef>
              <a:spcAft>
                <a:spcPts val="0"/>
              </a:spcAft>
              <a:buSzPts val="1500"/>
              <a:buChar char="●"/>
              <a:defRPr/>
            </a:lvl7pPr>
            <a:lvl8pPr indent="-69850" lvl="7" marR="50800" algn="ctr">
              <a:spcBef>
                <a:spcPts val="0"/>
              </a:spcBef>
              <a:spcAft>
                <a:spcPts val="0"/>
              </a:spcAft>
              <a:buSzPts val="1500"/>
              <a:buChar char="○"/>
              <a:defRPr/>
            </a:lvl8pPr>
            <a:lvl9pPr indent="-69850" lvl="8" marR="50800" algn="ctr">
              <a:spcBef>
                <a:spcPts val="0"/>
              </a:spcBef>
              <a:spcAft>
                <a:spcPts val="0"/>
              </a:spcAft>
              <a:buSzPts val="1500"/>
              <a:buChar char="■"/>
              <a:defRPr/>
            </a:lvl9pPr>
          </a:lstStyle>
          <a:p/>
        </p:txBody>
      </p:sp>
      <p:sp>
        <p:nvSpPr>
          <p:cNvPr id="234" name="Google Shape;234;p72"/>
          <p:cNvSpPr txBox="1"/>
          <p:nvPr>
            <p:ph idx="1" type="body"/>
          </p:nvPr>
        </p:nvSpPr>
        <p:spPr>
          <a:xfrm>
            <a:off x="304800" y="1828800"/>
            <a:ext cx="9550800" cy="57912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323850" lvl="1" marL="914400">
              <a:spcBef>
                <a:spcPts val="0"/>
              </a:spcBef>
              <a:spcAft>
                <a:spcPts val="0"/>
              </a:spcAft>
              <a:buSzPts val="1500"/>
              <a:buFont typeface="Arial"/>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Font typeface="Arial"/>
              <a:buChar char="–"/>
              <a:defRPr/>
            </a:lvl4pPr>
            <a:lvl5pPr indent="-323850" lvl="4" marL="2286000">
              <a:spcBef>
                <a:spcPts val="0"/>
              </a:spcBef>
              <a:spcAft>
                <a:spcPts val="0"/>
              </a:spcAft>
              <a:buSzPts val="1500"/>
              <a:buFont typeface="Arial"/>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 name="Shape 26"/>
        <p:cNvGrpSpPr/>
        <p:nvPr/>
      </p:nvGrpSpPr>
      <p:grpSpPr>
        <a:xfrm>
          <a:off x="0" y="0"/>
          <a:ext cx="0" cy="0"/>
          <a:chOff x="0" y="0"/>
          <a:chExt cx="0" cy="0"/>
        </a:xfrm>
      </p:grpSpPr>
      <p:sp>
        <p:nvSpPr>
          <p:cNvPr id="27" name="Google Shape;27;p8"/>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28" name="Google Shape;28;p8"/>
          <p:cNvSpPr txBox="1"/>
          <p:nvPr>
            <p:ph idx="1" type="body"/>
          </p:nvPr>
        </p:nvSpPr>
        <p:spPr>
          <a:xfrm>
            <a:off x="304800" y="1828800"/>
            <a:ext cx="9550400"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235" name="Shape 235"/>
        <p:cNvGrpSpPr/>
        <p:nvPr/>
      </p:nvGrpSpPr>
      <p:grpSpPr>
        <a:xfrm>
          <a:off x="0" y="0"/>
          <a:ext cx="0" cy="0"/>
          <a:chOff x="0" y="0"/>
          <a:chExt cx="0" cy="0"/>
        </a:xfrm>
      </p:grpSpPr>
      <p:sp>
        <p:nvSpPr>
          <p:cNvPr id="236" name="Google Shape;236;p73"/>
          <p:cNvSpPr txBox="1"/>
          <p:nvPr>
            <p:ph type="title"/>
          </p:nvPr>
        </p:nvSpPr>
        <p:spPr>
          <a:xfrm>
            <a:off x="304800" y="304800"/>
            <a:ext cx="9550800" cy="1524000"/>
          </a:xfrm>
          <a:prstGeom prst="rect">
            <a:avLst/>
          </a:prstGeom>
          <a:noFill/>
          <a:ln>
            <a:noFill/>
          </a:ln>
        </p:spPr>
        <p:txBody>
          <a:bodyPr anchorCtr="0" anchor="t" bIns="93125" lIns="93125" spcFirstLastPara="1" rIns="93125" wrap="square" tIns="93125">
            <a:noAutofit/>
          </a:bodyPr>
          <a:lstStyle>
            <a:lvl1pPr indent="-95250" lvl="0" marR="0" algn="l">
              <a:spcBef>
                <a:spcPts val="0"/>
              </a:spcBef>
              <a:spcAft>
                <a:spcPts val="0"/>
              </a:spcAft>
              <a:buSzPts val="1500"/>
              <a:buChar char="●"/>
              <a:defRPr/>
            </a:lvl1pPr>
            <a:lvl2pPr lvl="1">
              <a:spcBef>
                <a:spcPts val="0"/>
              </a:spcBef>
              <a:spcAft>
                <a:spcPts val="0"/>
              </a:spcAft>
              <a:buSzPts val="1500"/>
              <a:buChar char="○"/>
              <a:defRPr/>
            </a:lvl2pPr>
            <a:lvl3pPr lvl="2">
              <a:spcBef>
                <a:spcPts val="0"/>
              </a:spcBef>
              <a:spcAft>
                <a:spcPts val="0"/>
              </a:spcAft>
              <a:buSzPts val="1500"/>
              <a:buChar char="■"/>
              <a:defRPr/>
            </a:lvl3pPr>
            <a:lvl4pPr lvl="3">
              <a:spcBef>
                <a:spcPts val="0"/>
              </a:spcBef>
              <a:spcAft>
                <a:spcPts val="0"/>
              </a:spcAft>
              <a:buSzPts val="1500"/>
              <a:buChar char="●"/>
              <a:defRPr/>
            </a:lvl4pPr>
            <a:lvl5pPr lvl="4">
              <a:spcBef>
                <a:spcPts val="0"/>
              </a:spcBef>
              <a:spcAft>
                <a:spcPts val="0"/>
              </a:spcAft>
              <a:buSzPts val="1500"/>
              <a:buChar char="○"/>
              <a:defRPr/>
            </a:lvl5pPr>
            <a:lvl6pPr lvl="5">
              <a:spcBef>
                <a:spcPts val="0"/>
              </a:spcBef>
              <a:spcAft>
                <a:spcPts val="0"/>
              </a:spcAft>
              <a:buSzPts val="1500"/>
              <a:buChar char="■"/>
              <a:defRPr/>
            </a:lvl6pPr>
            <a:lvl7pPr lvl="6">
              <a:spcBef>
                <a:spcPts val="0"/>
              </a:spcBef>
              <a:spcAft>
                <a:spcPts val="0"/>
              </a:spcAft>
              <a:buSzPts val="1500"/>
              <a:buChar char="●"/>
              <a:defRPr/>
            </a:lvl7pPr>
            <a:lvl8pPr lvl="7">
              <a:spcBef>
                <a:spcPts val="0"/>
              </a:spcBef>
              <a:spcAft>
                <a:spcPts val="0"/>
              </a:spcAft>
              <a:buSzPts val="1500"/>
              <a:buChar char="○"/>
              <a:defRPr/>
            </a:lvl8pPr>
            <a:lvl9pPr lvl="8">
              <a:spcBef>
                <a:spcPts val="0"/>
              </a:spcBef>
              <a:spcAft>
                <a:spcPts val="0"/>
              </a:spcAft>
              <a:buSzPts val="1500"/>
              <a:buChar char="■"/>
              <a:defRPr/>
            </a:lvl9pPr>
          </a:lstStyle>
          <a:p/>
        </p:txBody>
      </p:sp>
      <p:sp>
        <p:nvSpPr>
          <p:cNvPr id="237" name="Google Shape;237;p73"/>
          <p:cNvSpPr txBox="1"/>
          <p:nvPr>
            <p:ph idx="1" type="body"/>
          </p:nvPr>
        </p:nvSpPr>
        <p:spPr>
          <a:xfrm>
            <a:off x="304800" y="1828800"/>
            <a:ext cx="4470300" cy="5791200"/>
          </a:xfrm>
          <a:prstGeom prst="rect">
            <a:avLst/>
          </a:prstGeom>
          <a:noFill/>
          <a:ln>
            <a:noFill/>
          </a:ln>
        </p:spPr>
        <p:txBody>
          <a:bodyPr anchorCtr="0" anchor="t" bIns="93125" lIns="93125" spcFirstLastPara="1" rIns="93125" wrap="square" tIns="93125">
            <a:noAutofit/>
          </a:bodyPr>
          <a:lstStyle>
            <a:lvl1pPr indent="-323850" lvl="0" marL="457200">
              <a:spcBef>
                <a:spcPts val="0"/>
              </a:spcBef>
              <a:spcAft>
                <a:spcPts val="0"/>
              </a:spcAft>
              <a:buSzPts val="1500"/>
              <a:buChar char="●"/>
              <a:defRPr/>
            </a:lvl1pPr>
            <a:lvl2pPr indent="-228600" lvl="1" marL="914400">
              <a:spcBef>
                <a:spcPts val="0"/>
              </a:spcBef>
              <a:spcAft>
                <a:spcPts val="0"/>
              </a:spcAft>
              <a:buSzPts val="1500"/>
              <a:buFont typeface="Arial"/>
              <a:buNone/>
              <a:defRPr/>
            </a:lvl2pPr>
            <a:lvl3pPr indent="-323850" lvl="2" marL="1371600">
              <a:spcBef>
                <a:spcPts val="0"/>
              </a:spcBef>
              <a:spcAft>
                <a:spcPts val="0"/>
              </a:spcAft>
              <a:buSzPts val="1500"/>
              <a:buChar char="■"/>
              <a:defRPr/>
            </a:lvl3pPr>
            <a:lvl4pPr indent="-228600" lvl="3" marL="1828800">
              <a:spcBef>
                <a:spcPts val="0"/>
              </a:spcBef>
              <a:spcAft>
                <a:spcPts val="0"/>
              </a:spcAft>
              <a:buSzPts val="1500"/>
              <a:buFont typeface="Arial"/>
              <a:buNone/>
              <a:defRPr/>
            </a:lvl4pPr>
            <a:lvl5pPr indent="-228600" lvl="4" marL="2286000">
              <a:spcBef>
                <a:spcPts val="0"/>
              </a:spcBef>
              <a:spcAft>
                <a:spcPts val="0"/>
              </a:spcAft>
              <a:buSzPts val="1500"/>
              <a:buFont typeface="Arial"/>
              <a:buNone/>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238" name="Shape 238"/>
        <p:cNvGrpSpPr/>
        <p:nvPr/>
      </p:nvGrpSpPr>
      <p:grpSpPr>
        <a:xfrm>
          <a:off x="0" y="0"/>
          <a:ext cx="0" cy="0"/>
          <a:chOff x="0" y="0"/>
          <a:chExt cx="0" cy="0"/>
        </a:xfrm>
      </p:grpSpPr>
      <p:sp>
        <p:nvSpPr>
          <p:cNvPr id="239" name="Google Shape;239;p74"/>
          <p:cNvSpPr txBox="1"/>
          <p:nvPr>
            <p:ph idx="1" type="body"/>
          </p:nvPr>
        </p:nvSpPr>
        <p:spPr>
          <a:xfrm>
            <a:off x="304800" y="6705600"/>
            <a:ext cx="9550800" cy="914100"/>
          </a:xfrm>
          <a:prstGeom prst="rect">
            <a:avLst/>
          </a:prstGeom>
          <a:noFill/>
          <a:ln>
            <a:noFill/>
          </a:ln>
        </p:spPr>
        <p:txBody>
          <a:bodyPr anchorCtr="0" anchor="t" bIns="93125" lIns="93125" spcFirstLastPara="1" rIns="93125" wrap="square" tIns="93125">
            <a:noAutofit/>
          </a:bodyPr>
          <a:lstStyle>
            <a:lvl1pPr indent="-323850" lvl="0" marL="457200" algn="ctr">
              <a:spcBef>
                <a:spcPts val="0"/>
              </a:spcBef>
              <a:spcAft>
                <a:spcPts val="0"/>
              </a:spcAft>
              <a:buSzPts val="1500"/>
              <a:buChar char="●"/>
              <a:defRPr/>
            </a:lvl1pPr>
            <a:lvl2pPr indent="-228600" lvl="1" marL="914400" algn="ctr">
              <a:spcBef>
                <a:spcPts val="0"/>
              </a:spcBef>
              <a:spcAft>
                <a:spcPts val="0"/>
              </a:spcAft>
              <a:buSzPts val="1500"/>
              <a:buFont typeface="Arial"/>
              <a:buNone/>
              <a:defRPr/>
            </a:lvl2pPr>
            <a:lvl3pPr indent="-323850" lvl="2" marL="1371600" algn="ctr">
              <a:spcBef>
                <a:spcPts val="0"/>
              </a:spcBef>
              <a:spcAft>
                <a:spcPts val="0"/>
              </a:spcAft>
              <a:buSzPts val="1500"/>
              <a:buChar char="■"/>
              <a:defRPr/>
            </a:lvl3pPr>
            <a:lvl4pPr indent="-228600" lvl="3" marL="1828800" algn="ctr">
              <a:spcBef>
                <a:spcPts val="0"/>
              </a:spcBef>
              <a:spcAft>
                <a:spcPts val="0"/>
              </a:spcAft>
              <a:buSzPts val="1500"/>
              <a:buFont typeface="Arial"/>
              <a:buNone/>
              <a:defRPr/>
            </a:lvl4pPr>
            <a:lvl5pPr indent="-228600" lvl="4" marL="2286000" algn="ctr">
              <a:spcBef>
                <a:spcPts val="0"/>
              </a:spcBef>
              <a:spcAft>
                <a:spcPts val="0"/>
              </a:spcAft>
              <a:buSzPts val="1500"/>
              <a:buFont typeface="Arial"/>
              <a:buNone/>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4">
    <p:spTree>
      <p:nvGrpSpPr>
        <p:cNvPr id="240" name="Shape 240"/>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245" name="Shape 245"/>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246" name="Shape 246"/>
        <p:cNvGrpSpPr/>
        <p:nvPr/>
      </p:nvGrpSpPr>
      <p:grpSpPr>
        <a:xfrm>
          <a:off x="0" y="0"/>
          <a:ext cx="0" cy="0"/>
          <a:chOff x="0" y="0"/>
          <a:chExt cx="0" cy="0"/>
        </a:xfrm>
      </p:grpSpPr>
      <p:sp>
        <p:nvSpPr>
          <p:cNvPr id="247" name="Google Shape;247;p78"/>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48" name="Google Shape;248;p7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9" name="Google Shape;249;p7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copy 1">
  <p:cSld name="1_Default Design copy 1">
    <p:bg>
      <p:bgPr>
        <a:solidFill>
          <a:srgbClr val="FFFB00"/>
        </a:solidFill>
      </p:bgPr>
    </p:bg>
    <p:spTree>
      <p:nvGrpSpPr>
        <p:cNvPr id="250" name="Shape 250"/>
        <p:cNvGrpSpPr/>
        <p:nvPr/>
      </p:nvGrpSpPr>
      <p:grpSpPr>
        <a:xfrm>
          <a:off x="0" y="0"/>
          <a:ext cx="0" cy="0"/>
          <a:chOff x="0" y="0"/>
          <a:chExt cx="0" cy="0"/>
        </a:xfrm>
      </p:grpSpPr>
      <p:sp>
        <p:nvSpPr>
          <p:cNvPr id="251" name="Google Shape;251;p79"/>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2" name="Google Shape;252;p7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3" name="Google Shape;253;p79"/>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254" name="Shape 254"/>
        <p:cNvGrpSpPr/>
        <p:nvPr/>
      </p:nvGrpSpPr>
      <p:grpSpPr>
        <a:xfrm>
          <a:off x="0" y="0"/>
          <a:ext cx="0" cy="0"/>
          <a:chOff x="0" y="0"/>
          <a:chExt cx="0" cy="0"/>
        </a:xfrm>
      </p:grpSpPr>
      <p:sp>
        <p:nvSpPr>
          <p:cNvPr id="255" name="Google Shape;255;p8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91438" lvl="0" marL="40638" marR="40638">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6" name="Google Shape;256;p8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40638">
              <a:spcBef>
                <a:spcPts val="700"/>
              </a:spcBef>
              <a:spcAft>
                <a:spcPts val="0"/>
              </a:spcAft>
              <a:buSzPts val="1400"/>
              <a:buFont typeface="Times New Roman"/>
              <a:buChar char="•"/>
              <a:defRPr/>
            </a:lvl1pPr>
            <a:lvl2pPr indent="-317500" lvl="1" marL="914400" marR="40638">
              <a:spcBef>
                <a:spcPts val="600"/>
              </a:spcBef>
              <a:spcAft>
                <a:spcPts val="0"/>
              </a:spcAft>
              <a:buSzPts val="1400"/>
              <a:buChar char="–"/>
              <a:defRPr/>
            </a:lvl2pPr>
            <a:lvl3pPr indent="-317500" lvl="2" marL="1371600" marR="40638">
              <a:spcBef>
                <a:spcPts val="500"/>
              </a:spcBef>
              <a:spcAft>
                <a:spcPts val="0"/>
              </a:spcAft>
              <a:buSzPts val="1400"/>
              <a:buFont typeface="Times New Roman"/>
              <a:buChar char="•"/>
              <a:defRPr/>
            </a:lvl3pPr>
            <a:lvl4pPr indent="-317500" lvl="3" marL="1828800" marR="40638">
              <a:spcBef>
                <a:spcPts val="400"/>
              </a:spcBef>
              <a:spcAft>
                <a:spcPts val="0"/>
              </a:spcAft>
              <a:buSzPts val="1400"/>
              <a:buChar char="–"/>
              <a:defRPr/>
            </a:lvl4pPr>
            <a:lvl5pPr indent="-317500" lvl="4" marL="2286000" marR="40638">
              <a:spcBef>
                <a:spcPts val="40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7" name="Google Shape;257;p80"/>
          <p:cNvSpPr txBox="1"/>
          <p:nvPr>
            <p:ph idx="12" type="sldNum"/>
          </p:nvPr>
        </p:nvSpPr>
        <p:spPr>
          <a:xfrm>
            <a:off x="8193881" y="6942137"/>
            <a:ext cx="292200" cy="297300"/>
          </a:xfrm>
          <a:prstGeom prst="rect">
            <a:avLst/>
          </a:prstGeom>
          <a:noFill/>
          <a:ln>
            <a:noFill/>
          </a:ln>
        </p:spPr>
        <p:txBody>
          <a:bodyPr anchorCtr="0" anchor="t" bIns="50800" lIns="50800" spcFirstLastPara="1" rIns="50800" wrap="square" tIns="50800">
            <a:noAutofit/>
          </a:bodyPr>
          <a:lstStyle>
            <a:lvl1pPr indent="0" lvl="0"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ctr">
              <a:spcBef>
                <a:spcPts val="0"/>
              </a:spcBef>
              <a:buClr>
                <a:schemeClr val="dk1"/>
              </a:buClr>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Blank">
  <p:cSld name="Default - Blank">
    <p:spTree>
      <p:nvGrpSpPr>
        <p:cNvPr id="258" name="Shape 258"/>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59" name="Shape 259"/>
        <p:cNvGrpSpPr/>
        <p:nvPr/>
      </p:nvGrpSpPr>
      <p:grpSpPr>
        <a:xfrm>
          <a:off x="0" y="0"/>
          <a:ext cx="0" cy="0"/>
          <a:chOff x="0" y="0"/>
          <a:chExt cx="0" cy="0"/>
        </a:xfrm>
      </p:grpSpPr>
      <p:sp>
        <p:nvSpPr>
          <p:cNvPr id="260" name="Google Shape;260;p82"/>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61" name="Google Shape;261;p82"/>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62" name="Shape 262"/>
        <p:cNvGrpSpPr/>
        <p:nvPr/>
      </p:nvGrpSpPr>
      <p:grpSpPr>
        <a:xfrm>
          <a:off x="0" y="0"/>
          <a:ext cx="0" cy="0"/>
          <a:chOff x="0" y="0"/>
          <a:chExt cx="0" cy="0"/>
        </a:xfrm>
      </p:grpSpPr>
      <p:sp>
        <p:nvSpPr>
          <p:cNvPr id="263" name="Google Shape;263;p83"/>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64" name="Google Shape;264;p83"/>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9" name="Shape 29"/>
        <p:cNvGrpSpPr/>
        <p:nvPr/>
      </p:nvGrpSpPr>
      <p:grpSpPr>
        <a:xfrm>
          <a:off x="0" y="0"/>
          <a:ext cx="0" cy="0"/>
          <a:chOff x="0" y="0"/>
          <a:chExt cx="0" cy="0"/>
        </a:xfrm>
      </p:grpSpPr>
      <p:sp>
        <p:nvSpPr>
          <p:cNvPr id="30" name="Google Shape;30;p9"/>
          <p:cNvSpPr txBox="1"/>
          <p:nvPr>
            <p:ph type="title"/>
          </p:nvPr>
        </p:nvSpPr>
        <p:spPr>
          <a:xfrm>
            <a:off x="304800" y="304800"/>
            <a:ext cx="9550400" cy="1524000"/>
          </a:xfrm>
          <a:prstGeom prst="rect">
            <a:avLst/>
          </a:prstGeom>
          <a:noFill/>
          <a:ln>
            <a:noFill/>
          </a:ln>
        </p:spPr>
        <p:txBody>
          <a:bodyPr anchorCtr="0" anchor="t" bIns="91425" lIns="91425" spcFirstLastPara="1" rIns="91425" wrap="square" tIns="91425">
            <a:noAutofit/>
          </a:bodyPr>
          <a:lstStyle>
            <a:lvl1pPr indent="-50800" lvl="0" marR="40637" rtl="0" algn="ctr">
              <a:spcBef>
                <a:spcPts val="0"/>
              </a:spcBef>
              <a:spcAft>
                <a:spcPts val="0"/>
              </a:spcAft>
              <a:buSzPts val="1400"/>
              <a:buChar char="●"/>
              <a:defRPr/>
            </a:lvl1pPr>
            <a:lvl2pPr indent="-50800" lvl="1" marR="40637" rtl="0" algn="ctr">
              <a:spcBef>
                <a:spcPts val="0"/>
              </a:spcBef>
              <a:spcAft>
                <a:spcPts val="0"/>
              </a:spcAft>
              <a:buSzPts val="1400"/>
              <a:buChar char="○"/>
              <a:defRPr/>
            </a:lvl2pPr>
            <a:lvl3pPr indent="-50800" lvl="2" marR="40637" rtl="0" algn="ctr">
              <a:spcBef>
                <a:spcPts val="0"/>
              </a:spcBef>
              <a:spcAft>
                <a:spcPts val="0"/>
              </a:spcAft>
              <a:buSzPts val="1400"/>
              <a:buChar char="■"/>
              <a:defRPr/>
            </a:lvl3pPr>
            <a:lvl4pPr indent="-50800" lvl="3" marR="40637" rtl="0" algn="ctr">
              <a:spcBef>
                <a:spcPts val="0"/>
              </a:spcBef>
              <a:spcAft>
                <a:spcPts val="0"/>
              </a:spcAft>
              <a:buSzPts val="1400"/>
              <a:buChar char="●"/>
              <a:defRPr/>
            </a:lvl4pPr>
            <a:lvl5pPr indent="-50800" lvl="4" marR="40637" rtl="0" algn="ctr">
              <a:spcBef>
                <a:spcPts val="0"/>
              </a:spcBef>
              <a:spcAft>
                <a:spcPts val="0"/>
              </a:spcAft>
              <a:buSzPts val="1400"/>
              <a:buChar char="○"/>
              <a:defRPr/>
            </a:lvl5pPr>
            <a:lvl6pPr indent="-50800" lvl="5" marR="40637" rtl="0" algn="ctr">
              <a:spcBef>
                <a:spcPts val="0"/>
              </a:spcBef>
              <a:spcAft>
                <a:spcPts val="0"/>
              </a:spcAft>
              <a:buSzPts val="1400"/>
              <a:buChar char="■"/>
              <a:defRPr/>
            </a:lvl6pPr>
            <a:lvl7pPr indent="-50800" lvl="6" marR="40637" rtl="0" algn="ctr">
              <a:spcBef>
                <a:spcPts val="0"/>
              </a:spcBef>
              <a:spcAft>
                <a:spcPts val="0"/>
              </a:spcAft>
              <a:buSzPts val="1400"/>
              <a:buChar char="●"/>
              <a:defRPr/>
            </a:lvl7pPr>
            <a:lvl8pPr indent="-50800" lvl="7" marR="40637" rtl="0" algn="ctr">
              <a:spcBef>
                <a:spcPts val="0"/>
              </a:spcBef>
              <a:spcAft>
                <a:spcPts val="0"/>
              </a:spcAft>
              <a:buSzPts val="1400"/>
              <a:buChar char="○"/>
              <a:defRPr/>
            </a:lvl8pPr>
            <a:lvl9pPr indent="-50800" lvl="8" marR="40637" rtl="0" algn="ctr">
              <a:spcBef>
                <a:spcPts val="0"/>
              </a:spcBef>
              <a:spcAft>
                <a:spcPts val="0"/>
              </a:spcAft>
              <a:buSzPts val="1400"/>
              <a:buChar char="■"/>
              <a:defRPr/>
            </a:lvl9pPr>
          </a:lstStyle>
          <a:p/>
        </p:txBody>
      </p:sp>
      <p:sp>
        <p:nvSpPr>
          <p:cNvPr id="31" name="Google Shape;31;p9"/>
          <p:cNvSpPr txBox="1"/>
          <p:nvPr>
            <p:ph idx="1" type="body"/>
          </p:nvPr>
        </p:nvSpPr>
        <p:spPr>
          <a:xfrm>
            <a:off x="304800" y="1828800"/>
            <a:ext cx="4470399" cy="5791201"/>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65" name="Shape 265"/>
        <p:cNvGrpSpPr/>
        <p:nvPr/>
      </p:nvGrpSpPr>
      <p:grpSpPr>
        <a:xfrm>
          <a:off x="0" y="0"/>
          <a:ext cx="0" cy="0"/>
          <a:chOff x="0" y="0"/>
          <a:chExt cx="0" cy="0"/>
        </a:xfrm>
      </p:grpSpPr>
      <p:sp>
        <p:nvSpPr>
          <p:cNvPr id="266" name="Google Shape;266;p84"/>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67" name="Google Shape;267;p84"/>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68" name="Shape 268"/>
        <p:cNvGrpSpPr/>
        <p:nvPr/>
      </p:nvGrpSpPr>
      <p:grpSpPr>
        <a:xfrm>
          <a:off x="0" y="0"/>
          <a:ext cx="0" cy="0"/>
          <a:chOff x="0" y="0"/>
          <a:chExt cx="0" cy="0"/>
        </a:xfrm>
      </p:grpSpPr>
      <p:sp>
        <p:nvSpPr>
          <p:cNvPr id="269" name="Google Shape;269;p85"/>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p:cSld name="Title &amp; Bullets copy">
    <p:bg>
      <p:bgPr>
        <a:solidFill>
          <a:srgbClr val="FFFB00"/>
        </a:solidFill>
      </p:bgPr>
    </p:bg>
    <p:spTree>
      <p:nvGrpSpPr>
        <p:cNvPr id="270" name="Shape 270"/>
        <p:cNvGrpSpPr/>
        <p:nvPr/>
      </p:nvGrpSpPr>
      <p:grpSpPr>
        <a:xfrm>
          <a:off x="0" y="0"/>
          <a:ext cx="0" cy="0"/>
          <a:chOff x="0" y="0"/>
          <a:chExt cx="0" cy="0"/>
        </a:xfrm>
      </p:grpSpPr>
      <p:sp>
        <p:nvSpPr>
          <p:cNvPr id="271" name="Google Shape;271;p86"/>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72" name="Google Shape;272;p8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8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
  <p:cSld name="Title &amp; Bullets copy 1">
    <p:spTree>
      <p:nvGrpSpPr>
        <p:cNvPr id="274" name="Shape 274"/>
        <p:cNvGrpSpPr/>
        <p:nvPr/>
      </p:nvGrpSpPr>
      <p:grpSpPr>
        <a:xfrm>
          <a:off x="0" y="0"/>
          <a:ext cx="0" cy="0"/>
          <a:chOff x="0" y="0"/>
          <a:chExt cx="0" cy="0"/>
        </a:xfrm>
      </p:grpSpPr>
      <p:sp>
        <p:nvSpPr>
          <p:cNvPr id="275" name="Google Shape;275;p87"/>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76" name="Google Shape;276;p87"/>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7" name="Google Shape;277;p87"/>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p:spTree>
      <p:nvGrpSpPr>
        <p:cNvPr id="278" name="Shape 278"/>
        <p:cNvGrpSpPr/>
        <p:nvPr/>
      </p:nvGrpSpPr>
      <p:grpSpPr>
        <a:xfrm>
          <a:off x="0" y="0"/>
          <a:ext cx="0" cy="0"/>
          <a:chOff x="0" y="0"/>
          <a:chExt cx="0" cy="0"/>
        </a:xfrm>
      </p:grpSpPr>
      <p:sp>
        <p:nvSpPr>
          <p:cNvPr id="279" name="Google Shape;279;p88"/>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80" name="Google Shape;280;p88"/>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1" name="Google Shape;281;p88"/>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3">
  <p:cSld name="Title &amp; Bullets copy 13">
    <p:spTree>
      <p:nvGrpSpPr>
        <p:cNvPr id="282" name="Shape 282"/>
        <p:cNvGrpSpPr/>
        <p:nvPr/>
      </p:nvGrpSpPr>
      <p:grpSpPr>
        <a:xfrm>
          <a:off x="0" y="0"/>
          <a:ext cx="0" cy="0"/>
          <a:chOff x="0" y="0"/>
          <a:chExt cx="0" cy="0"/>
        </a:xfrm>
      </p:grpSpPr>
      <p:sp>
        <p:nvSpPr>
          <p:cNvPr id="283" name="Google Shape;283;p89"/>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84" name="Google Shape;284;p8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5" name="Google Shape;285;p89"/>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7">
  <p:cSld name="Title &amp; Bullets copy 27">
    <p:spTree>
      <p:nvGrpSpPr>
        <p:cNvPr id="286" name="Shape 286"/>
        <p:cNvGrpSpPr/>
        <p:nvPr/>
      </p:nvGrpSpPr>
      <p:grpSpPr>
        <a:xfrm>
          <a:off x="0" y="0"/>
          <a:ext cx="0" cy="0"/>
          <a:chOff x="0" y="0"/>
          <a:chExt cx="0" cy="0"/>
        </a:xfrm>
      </p:grpSpPr>
      <p:sp>
        <p:nvSpPr>
          <p:cNvPr id="287" name="Google Shape;287;p9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88" name="Google Shape;288;p9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9" name="Google Shape;289;p90"/>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52">
  <p:cSld name="Title &amp; Bullets copy 52">
    <p:spTree>
      <p:nvGrpSpPr>
        <p:cNvPr id="290" name="Shape 290"/>
        <p:cNvGrpSpPr/>
        <p:nvPr/>
      </p:nvGrpSpPr>
      <p:grpSpPr>
        <a:xfrm>
          <a:off x="0" y="0"/>
          <a:ext cx="0" cy="0"/>
          <a:chOff x="0" y="0"/>
          <a:chExt cx="0" cy="0"/>
        </a:xfrm>
      </p:grpSpPr>
      <p:sp>
        <p:nvSpPr>
          <p:cNvPr id="291" name="Google Shape;291;p91"/>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92" name="Google Shape;292;p9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3" name="Google Shape;293;p91"/>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15">
  <p:cSld name="Title &amp; Bullets copy 15">
    <p:spTree>
      <p:nvGrpSpPr>
        <p:cNvPr id="294" name="Shape 294"/>
        <p:cNvGrpSpPr/>
        <p:nvPr/>
      </p:nvGrpSpPr>
      <p:grpSpPr>
        <a:xfrm>
          <a:off x="0" y="0"/>
          <a:ext cx="0" cy="0"/>
          <a:chOff x="0" y="0"/>
          <a:chExt cx="0" cy="0"/>
        </a:xfrm>
      </p:grpSpPr>
      <p:sp>
        <p:nvSpPr>
          <p:cNvPr id="295" name="Google Shape;295;p92"/>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296" name="Google Shape;296;p9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7" name="Google Shape;297;p92"/>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6">
  <p:cSld name="Title &amp; Bullets copy 26">
    <p:spTree>
      <p:nvGrpSpPr>
        <p:cNvPr id="298" name="Shape 298"/>
        <p:cNvGrpSpPr/>
        <p:nvPr/>
      </p:nvGrpSpPr>
      <p:grpSpPr>
        <a:xfrm>
          <a:off x="0" y="0"/>
          <a:ext cx="0" cy="0"/>
          <a:chOff x="0" y="0"/>
          <a:chExt cx="0" cy="0"/>
        </a:xfrm>
      </p:grpSpPr>
      <p:sp>
        <p:nvSpPr>
          <p:cNvPr id="299" name="Google Shape;299;p93"/>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00" name="Google Shape;300;p93"/>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93"/>
          <p:cNvSpPr txBox="1"/>
          <p:nvPr>
            <p:ph idx="12" type="sldNum"/>
          </p:nvPr>
        </p:nvSpPr>
        <p:spPr>
          <a:xfrm>
            <a:off x="8206582" y="6942135"/>
            <a:ext cx="2667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2" name="Shape 32"/>
        <p:cNvGrpSpPr/>
        <p:nvPr/>
      </p:nvGrpSpPr>
      <p:grpSpPr>
        <a:xfrm>
          <a:off x="0" y="0"/>
          <a:ext cx="0" cy="0"/>
          <a:chOff x="0" y="0"/>
          <a:chExt cx="0" cy="0"/>
        </a:xfrm>
      </p:grpSpPr>
      <p:sp>
        <p:nvSpPr>
          <p:cNvPr id="33" name="Google Shape;33;p10"/>
          <p:cNvSpPr txBox="1"/>
          <p:nvPr>
            <p:ph idx="1" type="body"/>
          </p:nvPr>
        </p:nvSpPr>
        <p:spPr>
          <a:xfrm>
            <a:off x="304800" y="6705600"/>
            <a:ext cx="9550400" cy="914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02" name="Shape 302"/>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303" name="Shape 303"/>
        <p:cNvGrpSpPr/>
        <p:nvPr/>
      </p:nvGrpSpPr>
      <p:grpSpPr>
        <a:xfrm>
          <a:off x="0" y="0"/>
          <a:ext cx="0" cy="0"/>
          <a:chOff x="0" y="0"/>
          <a:chExt cx="0" cy="0"/>
        </a:xfrm>
      </p:grpSpPr>
      <p:sp>
        <p:nvSpPr>
          <p:cNvPr id="304" name="Google Shape;304;p95"/>
          <p:cNvSpPr txBox="1"/>
          <p:nvPr>
            <p:ph type="title"/>
          </p:nvPr>
        </p:nvSpPr>
        <p:spPr>
          <a:xfrm>
            <a:off x="914400" y="3048000"/>
            <a:ext cx="83313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05" name="Google Shape;305;p95"/>
          <p:cNvSpPr txBox="1"/>
          <p:nvPr>
            <p:ph idx="1" type="body"/>
          </p:nvPr>
        </p:nvSpPr>
        <p:spPr>
          <a:xfrm>
            <a:off x="1828800" y="4572000"/>
            <a:ext cx="6502500" cy="2819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2">
    <p:spTree>
      <p:nvGrpSpPr>
        <p:cNvPr id="306" name="Shape 306"/>
        <p:cNvGrpSpPr/>
        <p:nvPr/>
      </p:nvGrpSpPr>
      <p:grpSpPr>
        <a:xfrm>
          <a:off x="0" y="0"/>
          <a:ext cx="0" cy="0"/>
          <a:chOff x="0" y="0"/>
          <a:chExt cx="0" cy="0"/>
        </a:xfrm>
      </p:grpSpPr>
      <p:sp>
        <p:nvSpPr>
          <p:cNvPr id="307" name="Google Shape;307;p96"/>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08" name="Google Shape;308;p96"/>
          <p:cNvSpPr txBox="1"/>
          <p:nvPr>
            <p:ph idx="1" type="body"/>
          </p:nvPr>
        </p:nvSpPr>
        <p:spPr>
          <a:xfrm>
            <a:off x="304800" y="1828800"/>
            <a:ext cx="95505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2">
    <p:spTree>
      <p:nvGrpSpPr>
        <p:cNvPr id="309" name="Shape 309"/>
        <p:cNvGrpSpPr/>
        <p:nvPr/>
      </p:nvGrpSpPr>
      <p:grpSpPr>
        <a:xfrm>
          <a:off x="0" y="0"/>
          <a:ext cx="0" cy="0"/>
          <a:chOff x="0" y="0"/>
          <a:chExt cx="0" cy="0"/>
        </a:xfrm>
      </p:grpSpPr>
      <p:sp>
        <p:nvSpPr>
          <p:cNvPr id="310" name="Google Shape;310;p97"/>
          <p:cNvSpPr txBox="1"/>
          <p:nvPr>
            <p:ph type="title"/>
          </p:nvPr>
        </p:nvSpPr>
        <p:spPr>
          <a:xfrm>
            <a:off x="304800" y="304800"/>
            <a:ext cx="9550500" cy="1524000"/>
          </a:xfrm>
          <a:prstGeom prst="rect">
            <a:avLst/>
          </a:prstGeom>
          <a:noFill/>
          <a:ln>
            <a:noFill/>
          </a:ln>
        </p:spPr>
        <p:txBody>
          <a:bodyPr anchorCtr="0" anchor="t"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11" name="Google Shape;311;p97"/>
          <p:cNvSpPr txBox="1"/>
          <p:nvPr>
            <p:ph idx="1" type="body"/>
          </p:nvPr>
        </p:nvSpPr>
        <p:spPr>
          <a:xfrm>
            <a:off x="304800" y="1828800"/>
            <a:ext cx="4470300" cy="57912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2">
    <p:spTree>
      <p:nvGrpSpPr>
        <p:cNvPr id="312" name="Shape 312"/>
        <p:cNvGrpSpPr/>
        <p:nvPr/>
      </p:nvGrpSpPr>
      <p:grpSpPr>
        <a:xfrm>
          <a:off x="0" y="0"/>
          <a:ext cx="0" cy="0"/>
          <a:chOff x="0" y="0"/>
          <a:chExt cx="0" cy="0"/>
        </a:xfrm>
      </p:grpSpPr>
      <p:sp>
        <p:nvSpPr>
          <p:cNvPr id="313" name="Google Shape;313;p98"/>
          <p:cNvSpPr txBox="1"/>
          <p:nvPr>
            <p:ph idx="1" type="body"/>
          </p:nvPr>
        </p:nvSpPr>
        <p:spPr>
          <a:xfrm>
            <a:off x="304800" y="6705600"/>
            <a:ext cx="9550500" cy="914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3">
    <p:spTree>
      <p:nvGrpSpPr>
        <p:cNvPr id="314" name="Shape 314"/>
        <p:cNvGrpSpPr/>
        <p:nvPr/>
      </p:nvGrpSpPr>
      <p:grpSpPr>
        <a:xfrm>
          <a:off x="0" y="0"/>
          <a:ext cx="0" cy="0"/>
          <a:chOff x="0" y="0"/>
          <a:chExt cx="0" cy="0"/>
        </a:xfrm>
      </p:grpSpPr>
      <p:sp>
        <p:nvSpPr>
          <p:cNvPr id="315" name="Google Shape;315;p99"/>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16" name="Google Shape;316;p99"/>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7" name="Google Shape;317;p99"/>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fault Design">
  <p:cSld name="1_Default Design">
    <p:spTree>
      <p:nvGrpSpPr>
        <p:cNvPr id="318" name="Shape 318"/>
        <p:cNvGrpSpPr/>
        <p:nvPr/>
      </p:nvGrpSpPr>
      <p:grpSpPr>
        <a:xfrm>
          <a:off x="0" y="0"/>
          <a:ext cx="0" cy="0"/>
          <a:chOff x="0" y="0"/>
          <a:chExt cx="0" cy="0"/>
        </a:xfrm>
      </p:grpSpPr>
      <p:sp>
        <p:nvSpPr>
          <p:cNvPr id="319" name="Google Shape;319;p100"/>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20" name="Google Shape;320;p100"/>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21" name="Google Shape;321;p100"/>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Office Theme">
  <p:cSld name="3_Office Theme">
    <p:bg>
      <p:bgPr>
        <a:solidFill>
          <a:srgbClr val="000000"/>
        </a:solidFill>
      </p:bgPr>
    </p:bg>
    <p:spTree>
      <p:nvGrpSpPr>
        <p:cNvPr id="322" name="Shape 322"/>
        <p:cNvGrpSpPr/>
        <p:nvPr/>
      </p:nvGrpSpPr>
      <p:grpSpPr>
        <a:xfrm>
          <a:off x="0" y="0"/>
          <a:ext cx="0" cy="0"/>
          <a:chOff x="0" y="0"/>
          <a:chExt cx="0" cy="0"/>
        </a:xfrm>
      </p:grpSpPr>
      <p:sp>
        <p:nvSpPr>
          <p:cNvPr id="323" name="Google Shape;323;p101"/>
          <p:cNvSpPr/>
          <p:nvPr/>
        </p:nvSpPr>
        <p:spPr>
          <a:xfrm>
            <a:off x="8193085" y="6942135"/>
            <a:ext cx="304800" cy="195600"/>
          </a:xfrm>
          <a:prstGeom prst="rect">
            <a:avLst/>
          </a:prstGeom>
          <a:noFill/>
          <a:ln>
            <a:noFill/>
          </a:ln>
        </p:spPr>
        <p:txBody>
          <a:bodyPr anchorCtr="0" anchor="t" bIns="0" lIns="0" spcFirstLastPara="1" rIns="0" wrap="square" tIns="0">
            <a:noAutofit/>
          </a:bodyPr>
          <a:lstStyle/>
          <a:p>
            <a:pPr indent="22877" lvl="0" marL="2522" marR="40622"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324" name="Google Shape;324;p10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25" name="Google Shape;325;p10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copy 2">
  <p:cSld name="Title &amp; Bullets copy 2 2">
    <p:spTree>
      <p:nvGrpSpPr>
        <p:cNvPr id="326" name="Shape 326"/>
        <p:cNvGrpSpPr/>
        <p:nvPr/>
      </p:nvGrpSpPr>
      <p:grpSpPr>
        <a:xfrm>
          <a:off x="0" y="0"/>
          <a:ext cx="0" cy="0"/>
          <a:chOff x="0" y="0"/>
          <a:chExt cx="0" cy="0"/>
        </a:xfrm>
      </p:grpSpPr>
      <p:sp>
        <p:nvSpPr>
          <p:cNvPr id="327" name="Google Shape;327;p102"/>
          <p:cNvSpPr txBox="1"/>
          <p:nvPr>
            <p:ph type="title"/>
          </p:nvPr>
        </p:nvSpPr>
        <p:spPr>
          <a:xfrm>
            <a:off x="762000" y="423748"/>
            <a:ext cx="8636100" cy="17766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28" name="Google Shape;328;p102"/>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29" name="Google Shape;329;p102"/>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and Body">
  <p:cSld name="Default - Title and Body">
    <p:bg>
      <p:bgPr>
        <a:solidFill>
          <a:srgbClr val="000000"/>
        </a:solidFill>
      </p:bgPr>
    </p:bg>
    <p:spTree>
      <p:nvGrpSpPr>
        <p:cNvPr id="330" name="Shape 330"/>
        <p:cNvGrpSpPr/>
        <p:nvPr/>
      </p:nvGrpSpPr>
      <p:grpSpPr>
        <a:xfrm>
          <a:off x="0" y="0"/>
          <a:ext cx="0" cy="0"/>
          <a:chOff x="0" y="0"/>
          <a:chExt cx="0" cy="0"/>
        </a:xfrm>
      </p:grpSpPr>
      <p:sp>
        <p:nvSpPr>
          <p:cNvPr id="331" name="Google Shape;331;p103"/>
          <p:cNvSpPr/>
          <p:nvPr/>
        </p:nvSpPr>
        <p:spPr>
          <a:xfrm>
            <a:off x="8193085" y="6942135"/>
            <a:ext cx="304800" cy="271800"/>
          </a:xfrm>
          <a:prstGeom prst="rect">
            <a:avLst/>
          </a:prstGeom>
          <a:noFill/>
          <a:ln>
            <a:noFill/>
          </a:ln>
        </p:spPr>
        <p:txBody>
          <a:bodyPr anchorCtr="0" anchor="t" bIns="38100" lIns="38100" spcFirstLastPara="1" rIns="38100" wrap="square" tIns="38100">
            <a:noAutofit/>
          </a:bodyPr>
          <a:lstStyle/>
          <a:p>
            <a:pPr indent="0" lvl="0" marL="0" marR="0" rtl="0" algn="ctr">
              <a:spcBef>
                <a:spcPts val="0"/>
              </a:spcBef>
              <a:spcAft>
                <a:spcPts val="0"/>
              </a:spcAft>
              <a:buNone/>
            </a:pPr>
            <a:r>
              <a:rPr b="0" i="0" lang="en-US" sz="1400" u="none" cap="none" strike="noStrike">
                <a:latin typeface="Times New Roman"/>
                <a:ea typeface="Times New Roman"/>
                <a:cs typeface="Times New Roman"/>
                <a:sym typeface="Times New Roman"/>
              </a:rPr>
              <a:t>*</a:t>
            </a:r>
            <a:endParaRPr/>
          </a:p>
        </p:txBody>
      </p:sp>
      <p:sp>
        <p:nvSpPr>
          <p:cNvPr id="332" name="Google Shape;332;p103"/>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R="40637" algn="ctr">
              <a:spcBef>
                <a:spcPts val="0"/>
              </a:spcBef>
              <a:spcAft>
                <a:spcPts val="0"/>
              </a:spcAft>
              <a:buSzPts val="1400"/>
              <a:buChar char="●"/>
              <a:defRPr/>
            </a:lvl1pPr>
            <a:lvl2pPr indent="-50800" lvl="1" marR="40637" algn="ctr">
              <a:spcBef>
                <a:spcPts val="0"/>
              </a:spcBef>
              <a:spcAft>
                <a:spcPts val="0"/>
              </a:spcAft>
              <a:buSzPts val="1400"/>
              <a:buChar char="○"/>
              <a:defRPr/>
            </a:lvl2pPr>
            <a:lvl3pPr indent="-50800" lvl="2" marR="40637" algn="ctr">
              <a:spcBef>
                <a:spcPts val="0"/>
              </a:spcBef>
              <a:spcAft>
                <a:spcPts val="0"/>
              </a:spcAft>
              <a:buSzPts val="1400"/>
              <a:buChar char="■"/>
              <a:defRPr/>
            </a:lvl3pPr>
            <a:lvl4pPr indent="-50800" lvl="3" marR="40637" algn="ctr">
              <a:spcBef>
                <a:spcPts val="0"/>
              </a:spcBef>
              <a:spcAft>
                <a:spcPts val="0"/>
              </a:spcAft>
              <a:buSzPts val="1400"/>
              <a:buChar char="●"/>
              <a:defRPr/>
            </a:lvl4pPr>
            <a:lvl5pPr indent="-50800" lvl="4" marR="40637" algn="ctr">
              <a:spcBef>
                <a:spcPts val="0"/>
              </a:spcBef>
              <a:spcAft>
                <a:spcPts val="0"/>
              </a:spcAft>
              <a:buSzPts val="1400"/>
              <a:buChar char="○"/>
              <a:defRPr/>
            </a:lvl5pPr>
            <a:lvl6pPr indent="-50800" lvl="5" marR="40637" algn="ctr">
              <a:spcBef>
                <a:spcPts val="0"/>
              </a:spcBef>
              <a:spcAft>
                <a:spcPts val="0"/>
              </a:spcAft>
              <a:buSzPts val="1400"/>
              <a:buChar char="■"/>
              <a:defRPr/>
            </a:lvl6pPr>
            <a:lvl7pPr indent="-50800" lvl="6" marR="40637" algn="ctr">
              <a:spcBef>
                <a:spcPts val="0"/>
              </a:spcBef>
              <a:spcAft>
                <a:spcPts val="0"/>
              </a:spcAft>
              <a:buSzPts val="1400"/>
              <a:buChar char="●"/>
              <a:defRPr/>
            </a:lvl7pPr>
            <a:lvl8pPr indent="-50800" lvl="7" marR="40637" algn="ctr">
              <a:spcBef>
                <a:spcPts val="0"/>
              </a:spcBef>
              <a:spcAft>
                <a:spcPts val="0"/>
              </a:spcAft>
              <a:buSzPts val="1400"/>
              <a:buChar char="○"/>
              <a:defRPr/>
            </a:lvl8pPr>
            <a:lvl9pPr indent="-50800" lvl="8" marR="40637" algn="ctr">
              <a:spcBef>
                <a:spcPts val="0"/>
              </a:spcBef>
              <a:spcAft>
                <a:spcPts val="0"/>
              </a:spcAft>
              <a:buSzPts val="1400"/>
              <a:buChar char="■"/>
              <a:defRPr/>
            </a:lvl9pPr>
          </a:lstStyle>
          <a:p/>
        </p:txBody>
      </p:sp>
      <p:sp>
        <p:nvSpPr>
          <p:cNvPr id="333" name="Google Shape;333;p103"/>
          <p:cNvSpPr txBox="1"/>
          <p:nvPr>
            <p:ph idx="1" type="body"/>
          </p:nvPr>
        </p:nvSpPr>
        <p:spPr>
          <a:xfrm>
            <a:off x="762000" y="2200274"/>
            <a:ext cx="8636100" cy="5419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Font typeface="Arial"/>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Font typeface="Arial"/>
              <a:buChar char="–"/>
              <a:defRPr/>
            </a:lvl4pPr>
            <a:lvl5pPr indent="-317500" lvl="4" marL="2286000">
              <a:spcBef>
                <a:spcPts val="0"/>
              </a:spcBef>
              <a:spcAft>
                <a:spcPts val="0"/>
              </a:spcAft>
              <a:buSzPts val="1400"/>
              <a:buFont typeface="Arial"/>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1"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9.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24" Type="http://schemas.openxmlformats.org/officeDocument/2006/relationships/theme" Target="../theme/theme1.xml"/><Relationship Id="rId23" Type="http://schemas.openxmlformats.org/officeDocument/2006/relationships/slideLayout" Target="../slideLayouts/slideLayout72.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slideLayout" Target="../slideLayouts/slideLayout62.xml"/><Relationship Id="rId12" Type="http://schemas.openxmlformats.org/officeDocument/2006/relationships/slideLayout" Target="../slideLayouts/slideLayout61.xml"/><Relationship Id="rId15" Type="http://schemas.openxmlformats.org/officeDocument/2006/relationships/slideLayout" Target="../slideLayouts/slideLayout64.xml"/><Relationship Id="rId14" Type="http://schemas.openxmlformats.org/officeDocument/2006/relationships/slideLayout" Target="../slideLayouts/slideLayout63.xml"/><Relationship Id="rId17" Type="http://schemas.openxmlformats.org/officeDocument/2006/relationships/slideLayout" Target="../slideLayouts/slideLayout66.xml"/><Relationship Id="rId16" Type="http://schemas.openxmlformats.org/officeDocument/2006/relationships/slideLayout" Target="../slideLayouts/slideLayout65.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6" Type="http://schemas.openxmlformats.org/officeDocument/2006/relationships/slideLayout" Target="../slideLayouts/slideLayout98.xml"/><Relationship Id="rId25" Type="http://schemas.openxmlformats.org/officeDocument/2006/relationships/slideLayout" Target="../slideLayouts/slideLayout97.xml"/><Relationship Id="rId28" Type="http://schemas.openxmlformats.org/officeDocument/2006/relationships/slideLayout" Target="../slideLayouts/slideLayout100.xml"/><Relationship Id="rId27" Type="http://schemas.openxmlformats.org/officeDocument/2006/relationships/slideLayout" Target="../slideLayouts/slideLayout99.xml"/><Relationship Id="rId5" Type="http://schemas.openxmlformats.org/officeDocument/2006/relationships/slideLayout" Target="../slideLayouts/slideLayout77.xml"/><Relationship Id="rId6" Type="http://schemas.openxmlformats.org/officeDocument/2006/relationships/slideLayout" Target="../slideLayouts/slideLayout78.xml"/><Relationship Id="rId29" Type="http://schemas.openxmlformats.org/officeDocument/2006/relationships/slideLayout" Target="../slideLayouts/slideLayout101.xml"/><Relationship Id="rId7" Type="http://schemas.openxmlformats.org/officeDocument/2006/relationships/slideLayout" Target="../slideLayouts/slideLayout79.xml"/><Relationship Id="rId8" Type="http://schemas.openxmlformats.org/officeDocument/2006/relationships/slideLayout" Target="../slideLayouts/slideLayout80.xml"/><Relationship Id="rId30" Type="http://schemas.openxmlformats.org/officeDocument/2006/relationships/theme" Target="../theme/theme5.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rtl="0" algn="ctr">
              <a:spcBef>
                <a:spcPts val="0"/>
              </a:spcBef>
              <a:spcAft>
                <a:spcPts val="0"/>
              </a:spcAft>
              <a:buSzPts val="1400"/>
              <a:buChar char="●"/>
              <a:defRPr/>
            </a:lvl1pPr>
            <a:lvl2pPr indent="-50800" lvl="1" marL="0" marR="40637" rtl="0" algn="ctr">
              <a:spcBef>
                <a:spcPts val="0"/>
              </a:spcBef>
              <a:spcAft>
                <a:spcPts val="0"/>
              </a:spcAft>
              <a:buSzPts val="1400"/>
              <a:buChar char="○"/>
              <a:defRPr/>
            </a:lvl2pPr>
            <a:lvl3pPr indent="-50800" lvl="2" marL="0" marR="40637" rtl="0" algn="ctr">
              <a:spcBef>
                <a:spcPts val="0"/>
              </a:spcBef>
              <a:spcAft>
                <a:spcPts val="0"/>
              </a:spcAft>
              <a:buSzPts val="1400"/>
              <a:buChar char="■"/>
              <a:defRPr/>
            </a:lvl3pPr>
            <a:lvl4pPr indent="-50800" lvl="3" marL="0" marR="40637" rtl="0" algn="ctr">
              <a:spcBef>
                <a:spcPts val="0"/>
              </a:spcBef>
              <a:spcAft>
                <a:spcPts val="0"/>
              </a:spcAft>
              <a:buSzPts val="1400"/>
              <a:buChar char="●"/>
              <a:defRPr/>
            </a:lvl4pPr>
            <a:lvl5pPr indent="-50800" lvl="4" marL="0" marR="40637" rtl="0" algn="ctr">
              <a:spcBef>
                <a:spcPts val="0"/>
              </a:spcBef>
              <a:spcAft>
                <a:spcPts val="0"/>
              </a:spcAft>
              <a:buSzPts val="1400"/>
              <a:buChar char="○"/>
              <a:defRPr/>
            </a:lvl5pPr>
            <a:lvl6pPr indent="-50800" lvl="5" marL="0" marR="40637" rtl="0" algn="ctr">
              <a:spcBef>
                <a:spcPts val="0"/>
              </a:spcBef>
              <a:spcAft>
                <a:spcPts val="0"/>
              </a:spcAft>
              <a:buSzPts val="1400"/>
              <a:buChar char="■"/>
              <a:defRPr/>
            </a:lvl6pPr>
            <a:lvl7pPr indent="-50800" lvl="6" marL="0" marR="40637" rtl="0" algn="ctr">
              <a:spcBef>
                <a:spcPts val="0"/>
              </a:spcBef>
              <a:spcAft>
                <a:spcPts val="0"/>
              </a:spcAft>
              <a:buSzPts val="1400"/>
              <a:buChar char="●"/>
              <a:defRPr/>
            </a:lvl7pPr>
            <a:lvl8pPr indent="-50800" lvl="7" marL="0" marR="40637" rtl="0" algn="ctr">
              <a:spcBef>
                <a:spcPts val="0"/>
              </a:spcBef>
              <a:spcAft>
                <a:spcPts val="0"/>
              </a:spcAft>
              <a:buSzPts val="1400"/>
              <a:buChar char="○"/>
              <a:defRPr/>
            </a:lvl8pPr>
            <a:lvl9pPr indent="-50800" lvl="8" marL="0" marR="40637" rtl="0" algn="ctr">
              <a:spcBef>
                <a:spcPts val="0"/>
              </a:spcBef>
              <a:spcAft>
                <a:spcPts val="0"/>
              </a:spcAft>
              <a:buSzPts val="1400"/>
              <a:buChar char="■"/>
              <a:defRPr/>
            </a:lvl9pPr>
          </a:lstStyle>
          <a:p/>
        </p:txBody>
      </p:sp>
      <p:sp>
        <p:nvSpPr>
          <p:cNvPr id="7" name="Google Shape;7;p1"/>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Font typeface="Arial"/>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Font typeface="Arial"/>
              <a:buChar char="–"/>
              <a:defRPr/>
            </a:lvl4pPr>
            <a:lvl5pPr indent="-317500" lvl="4" marL="2286000" marR="0" rtl="0" algn="l">
              <a:spcBef>
                <a:spcPts val="0"/>
              </a:spcBef>
              <a:spcAft>
                <a:spcPts val="0"/>
              </a:spcAft>
              <a:buSzPts val="1400"/>
              <a:buFont typeface="Arial"/>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
        <p:nvSpPr>
          <p:cNvPr id="8" name="Google Shape;8;p1"/>
          <p:cNvSpPr txBox="1"/>
          <p:nvPr>
            <p:ph idx="12" type="sldNum"/>
          </p:nvPr>
        </p:nvSpPr>
        <p:spPr>
          <a:xfrm>
            <a:off x="8193881" y="6942135"/>
            <a:ext cx="292201" cy="786635"/>
          </a:xfrm>
          <a:prstGeom prst="rect">
            <a:avLst/>
          </a:prstGeom>
          <a:noFill/>
          <a:ln>
            <a:noFill/>
          </a:ln>
        </p:spPr>
        <p:txBody>
          <a:bodyPr anchorCtr="0" anchor="t" bIns="91400" lIns="91400" spcFirstLastPara="1" rIns="91400" wrap="square" tIns="91400">
            <a:noAutofit/>
          </a:bodyPr>
          <a:lstStyle>
            <a:lvl1pPr indent="88900" lvl="0"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rtl="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6" name="Shape 106"/>
        <p:cNvGrpSpPr/>
        <p:nvPr/>
      </p:nvGrpSpPr>
      <p:grpSpPr>
        <a:xfrm>
          <a:off x="0" y="0"/>
          <a:ext cx="0" cy="0"/>
          <a:chOff x="0" y="0"/>
          <a:chExt cx="0" cy="0"/>
        </a:xfrm>
      </p:grpSpPr>
      <p:sp>
        <p:nvSpPr>
          <p:cNvPr id="107" name="Google Shape;107;p31"/>
          <p:cNvSpPr txBox="1"/>
          <p:nvPr>
            <p:ph type="title"/>
          </p:nvPr>
        </p:nvSpPr>
        <p:spPr>
          <a:xfrm>
            <a:off x="346333" y="659296"/>
            <a:ext cx="9467400" cy="848400"/>
          </a:xfrm>
          <a:prstGeom prst="rect">
            <a:avLst/>
          </a:prstGeom>
          <a:noFill/>
          <a:ln>
            <a:noFill/>
          </a:ln>
        </p:spPr>
        <p:txBody>
          <a:bodyPr anchorCtr="0" anchor="t" bIns="112875" lIns="112875" spcFirstLastPara="1" rIns="112875" wrap="square" tIns="112875">
            <a:noAutofit/>
          </a:bodyPr>
          <a:lstStyle>
            <a:lvl1pPr lvl="0">
              <a:spcBef>
                <a:spcPts val="0"/>
              </a:spcBef>
              <a:spcAft>
                <a:spcPts val="0"/>
              </a:spcAft>
              <a:buClr>
                <a:schemeClr val="dk1"/>
              </a:buClr>
              <a:buSzPts val="3500"/>
              <a:buNone/>
              <a:defRPr sz="3500">
                <a:solidFill>
                  <a:schemeClr val="dk1"/>
                </a:solidFill>
              </a:defRPr>
            </a:lvl1pPr>
            <a:lvl2pPr lvl="1">
              <a:spcBef>
                <a:spcPts val="0"/>
              </a:spcBef>
              <a:spcAft>
                <a:spcPts val="0"/>
              </a:spcAft>
              <a:buClr>
                <a:schemeClr val="dk1"/>
              </a:buClr>
              <a:buSzPts val="3500"/>
              <a:buNone/>
              <a:defRPr sz="3500">
                <a:solidFill>
                  <a:schemeClr val="dk1"/>
                </a:solidFill>
              </a:defRPr>
            </a:lvl2pPr>
            <a:lvl3pPr lvl="2">
              <a:spcBef>
                <a:spcPts val="0"/>
              </a:spcBef>
              <a:spcAft>
                <a:spcPts val="0"/>
              </a:spcAft>
              <a:buClr>
                <a:schemeClr val="dk1"/>
              </a:buClr>
              <a:buSzPts val="3500"/>
              <a:buNone/>
              <a:defRPr sz="3500">
                <a:solidFill>
                  <a:schemeClr val="dk1"/>
                </a:solidFill>
              </a:defRPr>
            </a:lvl3pPr>
            <a:lvl4pPr lvl="3">
              <a:spcBef>
                <a:spcPts val="0"/>
              </a:spcBef>
              <a:spcAft>
                <a:spcPts val="0"/>
              </a:spcAft>
              <a:buClr>
                <a:schemeClr val="dk1"/>
              </a:buClr>
              <a:buSzPts val="3500"/>
              <a:buNone/>
              <a:defRPr sz="3500">
                <a:solidFill>
                  <a:schemeClr val="dk1"/>
                </a:solidFill>
              </a:defRPr>
            </a:lvl4pPr>
            <a:lvl5pPr lvl="4">
              <a:spcBef>
                <a:spcPts val="0"/>
              </a:spcBef>
              <a:spcAft>
                <a:spcPts val="0"/>
              </a:spcAft>
              <a:buClr>
                <a:schemeClr val="dk1"/>
              </a:buClr>
              <a:buSzPts val="3500"/>
              <a:buNone/>
              <a:defRPr sz="3500">
                <a:solidFill>
                  <a:schemeClr val="dk1"/>
                </a:solidFill>
              </a:defRPr>
            </a:lvl5pPr>
            <a:lvl6pPr lvl="5">
              <a:spcBef>
                <a:spcPts val="0"/>
              </a:spcBef>
              <a:spcAft>
                <a:spcPts val="0"/>
              </a:spcAft>
              <a:buClr>
                <a:schemeClr val="dk1"/>
              </a:buClr>
              <a:buSzPts val="3500"/>
              <a:buNone/>
              <a:defRPr sz="3500">
                <a:solidFill>
                  <a:schemeClr val="dk1"/>
                </a:solidFill>
              </a:defRPr>
            </a:lvl6pPr>
            <a:lvl7pPr lvl="6">
              <a:spcBef>
                <a:spcPts val="0"/>
              </a:spcBef>
              <a:spcAft>
                <a:spcPts val="0"/>
              </a:spcAft>
              <a:buClr>
                <a:schemeClr val="dk1"/>
              </a:buClr>
              <a:buSzPts val="3500"/>
              <a:buNone/>
              <a:defRPr sz="3500">
                <a:solidFill>
                  <a:schemeClr val="dk1"/>
                </a:solidFill>
              </a:defRPr>
            </a:lvl7pPr>
            <a:lvl8pPr lvl="7">
              <a:spcBef>
                <a:spcPts val="0"/>
              </a:spcBef>
              <a:spcAft>
                <a:spcPts val="0"/>
              </a:spcAft>
              <a:buClr>
                <a:schemeClr val="dk1"/>
              </a:buClr>
              <a:buSzPts val="3500"/>
              <a:buNone/>
              <a:defRPr sz="3500">
                <a:solidFill>
                  <a:schemeClr val="dk1"/>
                </a:solidFill>
              </a:defRPr>
            </a:lvl8pPr>
            <a:lvl9pPr lvl="8">
              <a:spcBef>
                <a:spcPts val="0"/>
              </a:spcBef>
              <a:spcAft>
                <a:spcPts val="0"/>
              </a:spcAft>
              <a:buClr>
                <a:schemeClr val="dk1"/>
              </a:buClr>
              <a:buSzPts val="3500"/>
              <a:buNone/>
              <a:defRPr sz="3500">
                <a:solidFill>
                  <a:schemeClr val="dk1"/>
                </a:solidFill>
              </a:defRPr>
            </a:lvl9pPr>
          </a:lstStyle>
          <a:p/>
        </p:txBody>
      </p:sp>
      <p:sp>
        <p:nvSpPr>
          <p:cNvPr id="108" name="Google Shape;108;p31"/>
          <p:cNvSpPr txBox="1"/>
          <p:nvPr>
            <p:ph idx="1" type="body"/>
          </p:nvPr>
        </p:nvSpPr>
        <p:spPr>
          <a:xfrm>
            <a:off x="346333" y="1707370"/>
            <a:ext cx="9467400" cy="5061300"/>
          </a:xfrm>
          <a:prstGeom prst="rect">
            <a:avLst/>
          </a:prstGeom>
          <a:noFill/>
          <a:ln>
            <a:noFill/>
          </a:ln>
        </p:spPr>
        <p:txBody>
          <a:bodyPr anchorCtr="0" anchor="t" bIns="112875" lIns="112875" spcFirstLastPara="1" rIns="112875" wrap="square" tIns="112875">
            <a:noAutofit/>
          </a:bodyPr>
          <a:lstStyle>
            <a:lvl1pPr indent="-368300" lvl="0" marL="457200">
              <a:lnSpc>
                <a:spcPct val="115000"/>
              </a:lnSpc>
              <a:spcBef>
                <a:spcPts val="0"/>
              </a:spcBef>
              <a:spcAft>
                <a:spcPts val="0"/>
              </a:spcAft>
              <a:buClr>
                <a:schemeClr val="dk2"/>
              </a:buClr>
              <a:buSzPts val="2200"/>
              <a:buChar char="●"/>
              <a:defRPr sz="2200">
                <a:solidFill>
                  <a:schemeClr val="dk2"/>
                </a:solidFill>
              </a:defRPr>
            </a:lvl1pPr>
            <a:lvl2pPr indent="-336550" lvl="1" marL="914400">
              <a:lnSpc>
                <a:spcPct val="115000"/>
              </a:lnSpc>
              <a:spcBef>
                <a:spcPts val="2000"/>
              </a:spcBef>
              <a:spcAft>
                <a:spcPts val="0"/>
              </a:spcAft>
              <a:buClr>
                <a:schemeClr val="dk2"/>
              </a:buClr>
              <a:buSzPts val="1700"/>
              <a:buChar char="○"/>
              <a:defRPr sz="1700">
                <a:solidFill>
                  <a:schemeClr val="dk2"/>
                </a:solidFill>
              </a:defRPr>
            </a:lvl2pPr>
            <a:lvl3pPr indent="-336550" lvl="2" marL="1371600">
              <a:lnSpc>
                <a:spcPct val="115000"/>
              </a:lnSpc>
              <a:spcBef>
                <a:spcPts val="2000"/>
              </a:spcBef>
              <a:spcAft>
                <a:spcPts val="0"/>
              </a:spcAft>
              <a:buClr>
                <a:schemeClr val="dk2"/>
              </a:buClr>
              <a:buSzPts val="1700"/>
              <a:buChar char="■"/>
              <a:defRPr sz="1700">
                <a:solidFill>
                  <a:schemeClr val="dk2"/>
                </a:solidFill>
              </a:defRPr>
            </a:lvl3pPr>
            <a:lvl4pPr indent="-336550" lvl="3" marL="1828800">
              <a:lnSpc>
                <a:spcPct val="115000"/>
              </a:lnSpc>
              <a:spcBef>
                <a:spcPts val="2000"/>
              </a:spcBef>
              <a:spcAft>
                <a:spcPts val="0"/>
              </a:spcAft>
              <a:buClr>
                <a:schemeClr val="dk2"/>
              </a:buClr>
              <a:buSzPts val="1700"/>
              <a:buChar char="●"/>
              <a:defRPr sz="1700">
                <a:solidFill>
                  <a:schemeClr val="dk2"/>
                </a:solidFill>
              </a:defRPr>
            </a:lvl4pPr>
            <a:lvl5pPr indent="-336550" lvl="4" marL="2286000">
              <a:lnSpc>
                <a:spcPct val="115000"/>
              </a:lnSpc>
              <a:spcBef>
                <a:spcPts val="2000"/>
              </a:spcBef>
              <a:spcAft>
                <a:spcPts val="0"/>
              </a:spcAft>
              <a:buClr>
                <a:schemeClr val="dk2"/>
              </a:buClr>
              <a:buSzPts val="1700"/>
              <a:buChar char="○"/>
              <a:defRPr sz="1700">
                <a:solidFill>
                  <a:schemeClr val="dk2"/>
                </a:solidFill>
              </a:defRPr>
            </a:lvl5pPr>
            <a:lvl6pPr indent="-336550" lvl="5" marL="2743200">
              <a:lnSpc>
                <a:spcPct val="115000"/>
              </a:lnSpc>
              <a:spcBef>
                <a:spcPts val="2000"/>
              </a:spcBef>
              <a:spcAft>
                <a:spcPts val="0"/>
              </a:spcAft>
              <a:buClr>
                <a:schemeClr val="dk2"/>
              </a:buClr>
              <a:buSzPts val="1700"/>
              <a:buChar char="■"/>
              <a:defRPr sz="1700">
                <a:solidFill>
                  <a:schemeClr val="dk2"/>
                </a:solidFill>
              </a:defRPr>
            </a:lvl6pPr>
            <a:lvl7pPr indent="-336550" lvl="6" marL="3200400">
              <a:lnSpc>
                <a:spcPct val="115000"/>
              </a:lnSpc>
              <a:spcBef>
                <a:spcPts val="2000"/>
              </a:spcBef>
              <a:spcAft>
                <a:spcPts val="0"/>
              </a:spcAft>
              <a:buClr>
                <a:schemeClr val="dk2"/>
              </a:buClr>
              <a:buSzPts val="1700"/>
              <a:buChar char="●"/>
              <a:defRPr sz="1700">
                <a:solidFill>
                  <a:schemeClr val="dk2"/>
                </a:solidFill>
              </a:defRPr>
            </a:lvl7pPr>
            <a:lvl8pPr indent="-336550" lvl="7" marL="3657600">
              <a:lnSpc>
                <a:spcPct val="115000"/>
              </a:lnSpc>
              <a:spcBef>
                <a:spcPts val="2000"/>
              </a:spcBef>
              <a:spcAft>
                <a:spcPts val="0"/>
              </a:spcAft>
              <a:buClr>
                <a:schemeClr val="dk2"/>
              </a:buClr>
              <a:buSzPts val="1700"/>
              <a:buChar char="○"/>
              <a:defRPr sz="1700">
                <a:solidFill>
                  <a:schemeClr val="dk2"/>
                </a:solidFill>
              </a:defRPr>
            </a:lvl8pPr>
            <a:lvl9pPr indent="-336550" lvl="8" marL="4114800">
              <a:lnSpc>
                <a:spcPct val="115000"/>
              </a:lnSpc>
              <a:spcBef>
                <a:spcPts val="2000"/>
              </a:spcBef>
              <a:spcAft>
                <a:spcPts val="2000"/>
              </a:spcAft>
              <a:buClr>
                <a:schemeClr val="dk2"/>
              </a:buClr>
              <a:buSzPts val="1700"/>
              <a:buChar char="■"/>
              <a:defRPr sz="1700">
                <a:solidFill>
                  <a:schemeClr val="dk2"/>
                </a:solidFill>
              </a:defRPr>
            </a:lvl9pPr>
          </a:lstStyle>
          <a:p/>
        </p:txBody>
      </p:sp>
      <p:sp>
        <p:nvSpPr>
          <p:cNvPr id="109" name="Google Shape;109;p31"/>
          <p:cNvSpPr txBox="1"/>
          <p:nvPr>
            <p:ph idx="12" type="sldNum"/>
          </p:nvPr>
        </p:nvSpPr>
        <p:spPr>
          <a:xfrm>
            <a:off x="9413842" y="6908469"/>
            <a:ext cx="609600" cy="583200"/>
          </a:xfrm>
          <a:prstGeom prst="rect">
            <a:avLst/>
          </a:prstGeom>
          <a:noFill/>
          <a:ln>
            <a:noFill/>
          </a:ln>
        </p:spPr>
        <p:txBody>
          <a:bodyPr anchorCtr="0" anchor="ctr" bIns="112875" lIns="112875" spcFirstLastPara="1" rIns="112875" wrap="square" tIns="112875">
            <a:noAutofit/>
          </a:bodyPr>
          <a:lstStyle>
            <a:lvl1pPr lvl="0" algn="r">
              <a:buNone/>
              <a:defRPr sz="1200">
                <a:solidFill>
                  <a:schemeClr val="dk2"/>
                </a:solidFill>
              </a:defRPr>
            </a:lvl1pPr>
            <a:lvl2pPr lvl="1" algn="r">
              <a:buNone/>
              <a:defRPr sz="1200">
                <a:solidFill>
                  <a:schemeClr val="dk2"/>
                </a:solidFill>
              </a:defRPr>
            </a:lvl2pPr>
            <a:lvl3pPr lvl="2" algn="r">
              <a:buNone/>
              <a:defRPr sz="1200">
                <a:solidFill>
                  <a:schemeClr val="dk2"/>
                </a:solidFill>
              </a:defRPr>
            </a:lvl3pPr>
            <a:lvl4pPr lvl="3" algn="r">
              <a:buNone/>
              <a:defRPr sz="1200">
                <a:solidFill>
                  <a:schemeClr val="dk2"/>
                </a:solidFill>
              </a:defRPr>
            </a:lvl4pPr>
            <a:lvl5pPr lvl="4" algn="r">
              <a:buNone/>
              <a:defRPr sz="1200">
                <a:solidFill>
                  <a:schemeClr val="dk2"/>
                </a:solidFill>
              </a:defRPr>
            </a:lvl5pPr>
            <a:lvl6pPr lvl="5" algn="r">
              <a:buNone/>
              <a:defRPr sz="1200">
                <a:solidFill>
                  <a:schemeClr val="dk2"/>
                </a:solidFill>
              </a:defRPr>
            </a:lvl6pPr>
            <a:lvl7pPr lvl="6" algn="r">
              <a:buNone/>
              <a:defRPr sz="1200">
                <a:solidFill>
                  <a:schemeClr val="dk2"/>
                </a:solidFill>
              </a:defRPr>
            </a:lvl7pPr>
            <a:lvl8pPr lvl="7" algn="r">
              <a:buNone/>
              <a:defRPr sz="1200">
                <a:solidFill>
                  <a:schemeClr val="dk2"/>
                </a:solidFill>
              </a:defRPr>
            </a:lvl8pPr>
            <a:lvl9pPr lvl="8" algn="r">
              <a:buNone/>
              <a:defRPr sz="12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4" name="Shape 164"/>
        <p:cNvGrpSpPr/>
        <p:nvPr/>
      </p:nvGrpSpPr>
      <p:grpSpPr>
        <a:xfrm>
          <a:off x="0" y="0"/>
          <a:ext cx="0" cy="0"/>
          <a:chOff x="0" y="0"/>
          <a:chExt cx="0" cy="0"/>
        </a:xfrm>
      </p:grpSpPr>
      <p:sp>
        <p:nvSpPr>
          <p:cNvPr id="165" name="Google Shape;165;p52"/>
          <p:cNvSpPr txBox="1"/>
          <p:nvPr>
            <p:ph type="title"/>
          </p:nvPr>
        </p:nvSpPr>
        <p:spPr>
          <a:xfrm>
            <a:off x="762000" y="0"/>
            <a:ext cx="8636100" cy="2624100"/>
          </a:xfrm>
          <a:prstGeom prst="rect">
            <a:avLst/>
          </a:prstGeom>
          <a:noFill/>
          <a:ln>
            <a:noFill/>
          </a:ln>
        </p:spPr>
        <p:txBody>
          <a:bodyPr anchorCtr="0" anchor="ctr" bIns="93125" lIns="93125" spcFirstLastPara="1" rIns="93125" wrap="square" tIns="93125">
            <a:noAutofit/>
          </a:bodyPr>
          <a:lstStyle>
            <a:lvl1pPr indent="-69850" lvl="0" marL="0" marR="50800" algn="ctr">
              <a:spcBef>
                <a:spcPts val="0"/>
              </a:spcBef>
              <a:spcAft>
                <a:spcPts val="0"/>
              </a:spcAft>
              <a:buSzPts val="1500"/>
              <a:buChar char="●"/>
              <a:defRPr sz="1500"/>
            </a:lvl1pPr>
            <a:lvl2pPr indent="-69850" lvl="1" marL="0" marR="50800" algn="ctr">
              <a:spcBef>
                <a:spcPts val="0"/>
              </a:spcBef>
              <a:spcAft>
                <a:spcPts val="0"/>
              </a:spcAft>
              <a:buSzPts val="1500"/>
              <a:buChar char="○"/>
              <a:defRPr sz="1500"/>
            </a:lvl2pPr>
            <a:lvl3pPr indent="-69850" lvl="2" marL="0" marR="50800" algn="ctr">
              <a:spcBef>
                <a:spcPts val="0"/>
              </a:spcBef>
              <a:spcAft>
                <a:spcPts val="0"/>
              </a:spcAft>
              <a:buSzPts val="1500"/>
              <a:buChar char="■"/>
              <a:defRPr sz="1500"/>
            </a:lvl3pPr>
            <a:lvl4pPr indent="-69850" lvl="3" marL="0" marR="50800" algn="ctr">
              <a:spcBef>
                <a:spcPts val="0"/>
              </a:spcBef>
              <a:spcAft>
                <a:spcPts val="0"/>
              </a:spcAft>
              <a:buSzPts val="1500"/>
              <a:buChar char="●"/>
              <a:defRPr sz="1500"/>
            </a:lvl4pPr>
            <a:lvl5pPr indent="-69850" lvl="4" marL="0" marR="50800" algn="ctr">
              <a:spcBef>
                <a:spcPts val="0"/>
              </a:spcBef>
              <a:spcAft>
                <a:spcPts val="0"/>
              </a:spcAft>
              <a:buSzPts val="1500"/>
              <a:buChar char="○"/>
              <a:defRPr sz="1500"/>
            </a:lvl5pPr>
            <a:lvl6pPr indent="-69850" lvl="5" marL="0" marR="50800" algn="ctr">
              <a:spcBef>
                <a:spcPts val="0"/>
              </a:spcBef>
              <a:spcAft>
                <a:spcPts val="0"/>
              </a:spcAft>
              <a:buSzPts val="1500"/>
              <a:buChar char="■"/>
              <a:defRPr sz="1500"/>
            </a:lvl6pPr>
            <a:lvl7pPr indent="-69850" lvl="6" marL="0" marR="50800" algn="ctr">
              <a:spcBef>
                <a:spcPts val="0"/>
              </a:spcBef>
              <a:spcAft>
                <a:spcPts val="0"/>
              </a:spcAft>
              <a:buSzPts val="1500"/>
              <a:buChar char="●"/>
              <a:defRPr sz="1500"/>
            </a:lvl7pPr>
            <a:lvl8pPr indent="-69850" lvl="7" marL="0" marR="50800" algn="ctr">
              <a:spcBef>
                <a:spcPts val="0"/>
              </a:spcBef>
              <a:spcAft>
                <a:spcPts val="0"/>
              </a:spcAft>
              <a:buSzPts val="1500"/>
              <a:buChar char="○"/>
              <a:defRPr sz="1500"/>
            </a:lvl8pPr>
            <a:lvl9pPr indent="-69850" lvl="8" marL="0" marR="50800" algn="ctr">
              <a:spcBef>
                <a:spcPts val="0"/>
              </a:spcBef>
              <a:spcAft>
                <a:spcPts val="0"/>
              </a:spcAft>
              <a:buSzPts val="1500"/>
              <a:buChar char="■"/>
              <a:defRPr sz="1500"/>
            </a:lvl9pPr>
          </a:lstStyle>
          <a:p/>
        </p:txBody>
      </p:sp>
      <p:sp>
        <p:nvSpPr>
          <p:cNvPr id="166" name="Google Shape;166;p52"/>
          <p:cNvSpPr txBox="1"/>
          <p:nvPr>
            <p:ph idx="1" type="body"/>
          </p:nvPr>
        </p:nvSpPr>
        <p:spPr>
          <a:xfrm>
            <a:off x="762000" y="2200275"/>
            <a:ext cx="8636100" cy="5420100"/>
          </a:xfrm>
          <a:prstGeom prst="rect">
            <a:avLst/>
          </a:prstGeom>
          <a:noFill/>
          <a:ln>
            <a:noFill/>
          </a:ln>
        </p:spPr>
        <p:txBody>
          <a:bodyPr anchorCtr="0" anchor="t" bIns="93125" lIns="93125" spcFirstLastPara="1" rIns="93125" wrap="square" tIns="93125">
            <a:noAutofit/>
          </a:bodyPr>
          <a:lstStyle>
            <a:lvl1pPr indent="-323850" lvl="0" marL="457200" marR="0" algn="l">
              <a:spcBef>
                <a:spcPts val="0"/>
              </a:spcBef>
              <a:spcAft>
                <a:spcPts val="0"/>
              </a:spcAft>
              <a:buSzPts val="1500"/>
              <a:buChar char="●"/>
              <a:defRPr sz="1500"/>
            </a:lvl1pPr>
            <a:lvl2pPr indent="-323850" lvl="1" marL="914400" marR="0" algn="l">
              <a:spcBef>
                <a:spcPts val="0"/>
              </a:spcBef>
              <a:spcAft>
                <a:spcPts val="0"/>
              </a:spcAft>
              <a:buSzPts val="1500"/>
              <a:buFont typeface="Arial"/>
              <a:buChar char="–"/>
              <a:defRPr sz="1500"/>
            </a:lvl2pPr>
            <a:lvl3pPr indent="-323850" lvl="2" marL="1371600" marR="0" algn="l">
              <a:spcBef>
                <a:spcPts val="0"/>
              </a:spcBef>
              <a:spcAft>
                <a:spcPts val="0"/>
              </a:spcAft>
              <a:buSzPts val="1500"/>
              <a:buChar char="■"/>
              <a:defRPr sz="1500"/>
            </a:lvl3pPr>
            <a:lvl4pPr indent="-323850" lvl="3" marL="1828800" marR="0" algn="l">
              <a:spcBef>
                <a:spcPts val="0"/>
              </a:spcBef>
              <a:spcAft>
                <a:spcPts val="0"/>
              </a:spcAft>
              <a:buSzPts val="1500"/>
              <a:buFont typeface="Arial"/>
              <a:buChar char="–"/>
              <a:defRPr sz="1500"/>
            </a:lvl4pPr>
            <a:lvl5pPr indent="-323850" lvl="4" marL="2286000" marR="0" algn="l">
              <a:spcBef>
                <a:spcPts val="0"/>
              </a:spcBef>
              <a:spcAft>
                <a:spcPts val="0"/>
              </a:spcAft>
              <a:buSzPts val="1500"/>
              <a:buFont typeface="Arial"/>
              <a:buChar char="»"/>
              <a:defRPr sz="1500"/>
            </a:lvl5pPr>
            <a:lvl6pPr indent="-323850" lvl="5" marL="2743200" marR="0" algn="l">
              <a:spcBef>
                <a:spcPts val="0"/>
              </a:spcBef>
              <a:spcAft>
                <a:spcPts val="0"/>
              </a:spcAft>
              <a:buSzPts val="1500"/>
              <a:buChar char="■"/>
              <a:defRPr sz="1500"/>
            </a:lvl6pPr>
            <a:lvl7pPr indent="-323850" lvl="6" marL="3200400" marR="0" algn="l">
              <a:spcBef>
                <a:spcPts val="0"/>
              </a:spcBef>
              <a:spcAft>
                <a:spcPts val="0"/>
              </a:spcAft>
              <a:buSzPts val="1500"/>
              <a:buChar char="●"/>
              <a:defRPr sz="1500"/>
            </a:lvl7pPr>
            <a:lvl8pPr indent="-323850" lvl="7" marL="3657600" marR="0" algn="l">
              <a:spcBef>
                <a:spcPts val="0"/>
              </a:spcBef>
              <a:spcAft>
                <a:spcPts val="0"/>
              </a:spcAft>
              <a:buSzPts val="1500"/>
              <a:buChar char="○"/>
              <a:defRPr sz="1500"/>
            </a:lvl8pPr>
            <a:lvl9pPr indent="-323850" lvl="8" marL="4114800" marR="0" algn="l">
              <a:spcBef>
                <a:spcPts val="0"/>
              </a:spcBef>
              <a:spcAft>
                <a:spcPts val="0"/>
              </a:spcAft>
              <a:buSzPts val="1500"/>
              <a:buChar char="■"/>
              <a:defRPr sz="1500"/>
            </a:lvl9pPr>
          </a:lstStyle>
          <a:p/>
        </p:txBody>
      </p:sp>
      <p:sp>
        <p:nvSpPr>
          <p:cNvPr id="167" name="Google Shape;167;p52"/>
          <p:cNvSpPr txBox="1"/>
          <p:nvPr>
            <p:ph idx="12" type="sldNum"/>
          </p:nvPr>
        </p:nvSpPr>
        <p:spPr>
          <a:xfrm>
            <a:off x="8193881" y="6942135"/>
            <a:ext cx="292200" cy="786600"/>
          </a:xfrm>
          <a:prstGeom prst="rect">
            <a:avLst/>
          </a:prstGeom>
          <a:noFill/>
          <a:ln>
            <a:noFill/>
          </a:ln>
        </p:spPr>
        <p:txBody>
          <a:bodyPr anchorCtr="0" anchor="t" bIns="93075" lIns="93075" spcFirstLastPara="1" rIns="93075" wrap="square" tIns="93075">
            <a:noAutofit/>
          </a:bodyPr>
          <a:lstStyle>
            <a:lvl1pPr indent="88900" lvl="0"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500"/>
              <a:buFont typeface="Arial"/>
              <a:buNone/>
              <a:defRPr b="0" i="0" sz="1500" u="none" cap="none" strike="noStrike">
                <a:solidFill>
                  <a:schemeClr val="dk1"/>
                </a:solidFill>
                <a:latin typeface="Helvetica Neue"/>
                <a:ea typeface="Helvetica Neue"/>
                <a:cs typeface="Helvetica Neue"/>
                <a:sym typeface="Helvetica Neue"/>
              </a:defRPr>
            </a:lvl9pPr>
          </a:lstStyle>
          <a:p>
            <a:pPr indent="-6350" lvl="0" marL="0" rtl="0" algn="l">
              <a:spcBef>
                <a:spcPts val="0"/>
              </a:spcBef>
              <a:spcAft>
                <a:spcPts val="0"/>
              </a:spcAft>
              <a:buClr>
                <a:srgbClr val="000000"/>
              </a:buClr>
              <a:buSzPts val="15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sp>
        <p:nvSpPr>
          <p:cNvPr id="242" name="Google Shape;242;p76"/>
          <p:cNvSpPr txBox="1"/>
          <p:nvPr>
            <p:ph type="title"/>
          </p:nvPr>
        </p:nvSpPr>
        <p:spPr>
          <a:xfrm>
            <a:off x="762000" y="0"/>
            <a:ext cx="8636100" cy="2624100"/>
          </a:xfrm>
          <a:prstGeom prst="rect">
            <a:avLst/>
          </a:prstGeom>
          <a:noFill/>
          <a:ln>
            <a:noFill/>
          </a:ln>
        </p:spPr>
        <p:txBody>
          <a:bodyPr anchorCtr="0" anchor="ctr" bIns="91425" lIns="91425" spcFirstLastPara="1" rIns="91425" wrap="square" tIns="91425">
            <a:noAutofit/>
          </a:bodyPr>
          <a:lstStyle>
            <a:lvl1pPr indent="-50800" lvl="0" marL="0" marR="40637" algn="ctr">
              <a:spcBef>
                <a:spcPts val="0"/>
              </a:spcBef>
              <a:spcAft>
                <a:spcPts val="0"/>
              </a:spcAft>
              <a:buSzPts val="1400"/>
              <a:buChar char="●"/>
              <a:defRPr/>
            </a:lvl1pPr>
            <a:lvl2pPr indent="-50800" lvl="1" marL="0" marR="40637" algn="ctr">
              <a:spcBef>
                <a:spcPts val="0"/>
              </a:spcBef>
              <a:spcAft>
                <a:spcPts val="0"/>
              </a:spcAft>
              <a:buSzPts val="1400"/>
              <a:buChar char="○"/>
              <a:defRPr/>
            </a:lvl2pPr>
            <a:lvl3pPr indent="-50800" lvl="2" marL="0" marR="40637" algn="ctr">
              <a:spcBef>
                <a:spcPts val="0"/>
              </a:spcBef>
              <a:spcAft>
                <a:spcPts val="0"/>
              </a:spcAft>
              <a:buSzPts val="1400"/>
              <a:buChar char="■"/>
              <a:defRPr/>
            </a:lvl3pPr>
            <a:lvl4pPr indent="-50800" lvl="3" marL="0" marR="40637" algn="ctr">
              <a:spcBef>
                <a:spcPts val="0"/>
              </a:spcBef>
              <a:spcAft>
                <a:spcPts val="0"/>
              </a:spcAft>
              <a:buSzPts val="1400"/>
              <a:buChar char="●"/>
              <a:defRPr/>
            </a:lvl4pPr>
            <a:lvl5pPr indent="-50800" lvl="4" marL="0" marR="40637" algn="ctr">
              <a:spcBef>
                <a:spcPts val="0"/>
              </a:spcBef>
              <a:spcAft>
                <a:spcPts val="0"/>
              </a:spcAft>
              <a:buSzPts val="1400"/>
              <a:buChar char="○"/>
              <a:defRPr/>
            </a:lvl5pPr>
            <a:lvl6pPr indent="-50800" lvl="5" marL="0" marR="40637" algn="ctr">
              <a:spcBef>
                <a:spcPts val="0"/>
              </a:spcBef>
              <a:spcAft>
                <a:spcPts val="0"/>
              </a:spcAft>
              <a:buSzPts val="1400"/>
              <a:buChar char="■"/>
              <a:defRPr/>
            </a:lvl6pPr>
            <a:lvl7pPr indent="-50800" lvl="6" marL="0" marR="40637" algn="ctr">
              <a:spcBef>
                <a:spcPts val="0"/>
              </a:spcBef>
              <a:spcAft>
                <a:spcPts val="0"/>
              </a:spcAft>
              <a:buSzPts val="1400"/>
              <a:buChar char="●"/>
              <a:defRPr/>
            </a:lvl7pPr>
            <a:lvl8pPr indent="-50800" lvl="7" marL="0" marR="40637" algn="ctr">
              <a:spcBef>
                <a:spcPts val="0"/>
              </a:spcBef>
              <a:spcAft>
                <a:spcPts val="0"/>
              </a:spcAft>
              <a:buSzPts val="1400"/>
              <a:buChar char="○"/>
              <a:defRPr/>
            </a:lvl8pPr>
            <a:lvl9pPr indent="-50800" lvl="8" marL="0" marR="40637" algn="ctr">
              <a:spcBef>
                <a:spcPts val="0"/>
              </a:spcBef>
              <a:spcAft>
                <a:spcPts val="0"/>
              </a:spcAft>
              <a:buSzPts val="1400"/>
              <a:buChar char="■"/>
              <a:defRPr/>
            </a:lvl9pPr>
          </a:lstStyle>
          <a:p/>
        </p:txBody>
      </p:sp>
      <p:sp>
        <p:nvSpPr>
          <p:cNvPr id="243" name="Google Shape;243;p76"/>
          <p:cNvSpPr txBox="1"/>
          <p:nvPr>
            <p:ph idx="1" type="body"/>
          </p:nvPr>
        </p:nvSpPr>
        <p:spPr>
          <a:xfrm>
            <a:off x="762000" y="2200275"/>
            <a:ext cx="8636100" cy="5419800"/>
          </a:xfrm>
          <a:prstGeom prst="rect">
            <a:avLst/>
          </a:prstGeom>
          <a:noFill/>
          <a:ln>
            <a:noFill/>
          </a:ln>
        </p:spPr>
        <p:txBody>
          <a:bodyPr anchorCtr="0" anchor="t" bIns="91425" lIns="91425" spcFirstLastPara="1" rIns="91425" wrap="square" tIns="91425">
            <a:noAutofit/>
          </a:bodyPr>
          <a:lstStyle>
            <a:lvl1pPr indent="-317500" lvl="0" marL="457200" marR="0" algn="l">
              <a:spcBef>
                <a:spcPts val="0"/>
              </a:spcBef>
              <a:spcAft>
                <a:spcPts val="0"/>
              </a:spcAft>
              <a:buSzPts val="1400"/>
              <a:buChar char="●"/>
              <a:defRPr/>
            </a:lvl1pPr>
            <a:lvl2pPr indent="-317500" lvl="1" marL="914400" marR="0" algn="l">
              <a:spcBef>
                <a:spcPts val="0"/>
              </a:spcBef>
              <a:spcAft>
                <a:spcPts val="0"/>
              </a:spcAft>
              <a:buSzPts val="1400"/>
              <a:buFont typeface="Arial"/>
              <a:buChar char="–"/>
              <a:defRPr/>
            </a:lvl2pPr>
            <a:lvl3pPr indent="-317500" lvl="2" marL="1371600" marR="0" algn="l">
              <a:spcBef>
                <a:spcPts val="0"/>
              </a:spcBef>
              <a:spcAft>
                <a:spcPts val="0"/>
              </a:spcAft>
              <a:buSzPts val="1400"/>
              <a:buChar char="■"/>
              <a:defRPr/>
            </a:lvl3pPr>
            <a:lvl4pPr indent="-317500" lvl="3" marL="1828800" marR="0" algn="l">
              <a:spcBef>
                <a:spcPts val="0"/>
              </a:spcBef>
              <a:spcAft>
                <a:spcPts val="0"/>
              </a:spcAft>
              <a:buSzPts val="1400"/>
              <a:buFont typeface="Arial"/>
              <a:buChar char="–"/>
              <a:defRPr/>
            </a:lvl4pPr>
            <a:lvl5pPr indent="-317500" lvl="4" marL="2286000" marR="0" algn="l">
              <a:spcBef>
                <a:spcPts val="0"/>
              </a:spcBef>
              <a:spcAft>
                <a:spcPts val="0"/>
              </a:spcAft>
              <a:buSzPts val="1400"/>
              <a:buFont typeface="Arial"/>
              <a:buChar char="»"/>
              <a:defRPr/>
            </a:lvl5pPr>
            <a:lvl6pPr indent="-317500" lvl="5" marL="2743200" marR="0" algn="l">
              <a:spcBef>
                <a:spcPts val="0"/>
              </a:spcBef>
              <a:spcAft>
                <a:spcPts val="0"/>
              </a:spcAft>
              <a:buSzPts val="1400"/>
              <a:buChar char="■"/>
              <a:defRPr/>
            </a:lvl6pPr>
            <a:lvl7pPr indent="-317500" lvl="6" marL="3200400" marR="0" algn="l">
              <a:spcBef>
                <a:spcPts val="0"/>
              </a:spcBef>
              <a:spcAft>
                <a:spcPts val="0"/>
              </a:spcAft>
              <a:buSzPts val="1400"/>
              <a:buChar char="●"/>
              <a:defRPr/>
            </a:lvl7pPr>
            <a:lvl8pPr indent="-317500" lvl="7" marL="3657600" marR="0" algn="l">
              <a:spcBef>
                <a:spcPts val="0"/>
              </a:spcBef>
              <a:spcAft>
                <a:spcPts val="0"/>
              </a:spcAft>
              <a:buSzPts val="1400"/>
              <a:buChar char="○"/>
              <a:defRPr/>
            </a:lvl8pPr>
            <a:lvl9pPr indent="-317500" lvl="8" marL="4114800" marR="0" algn="l">
              <a:spcBef>
                <a:spcPts val="0"/>
              </a:spcBef>
              <a:spcAft>
                <a:spcPts val="0"/>
              </a:spcAft>
              <a:buSzPts val="1400"/>
              <a:buChar char="■"/>
              <a:defRPr/>
            </a:lvl9pPr>
          </a:lstStyle>
          <a:p/>
        </p:txBody>
      </p:sp>
      <p:sp>
        <p:nvSpPr>
          <p:cNvPr id="244" name="Google Shape;244;p76"/>
          <p:cNvSpPr txBox="1"/>
          <p:nvPr>
            <p:ph idx="12" type="sldNum"/>
          </p:nvPr>
        </p:nvSpPr>
        <p:spPr>
          <a:xfrm>
            <a:off x="8193881" y="6942135"/>
            <a:ext cx="292200" cy="786600"/>
          </a:xfrm>
          <a:prstGeom prst="rect">
            <a:avLst/>
          </a:prstGeom>
          <a:noFill/>
          <a:ln>
            <a:noFill/>
          </a:ln>
        </p:spPr>
        <p:txBody>
          <a:bodyPr anchorCtr="0" anchor="t" bIns="91400" lIns="91400" spcFirstLastPara="1" rIns="91400" wrap="square" tIns="91400">
            <a:noAutofit/>
          </a:bodyPr>
          <a:lstStyle>
            <a:lvl1pPr indent="88900" lvl="0"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1pPr>
            <a:lvl2pPr indent="88900" lvl="1"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2pPr>
            <a:lvl3pPr indent="88900" lvl="2"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3pPr>
            <a:lvl4pPr indent="88900" lvl="3"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4pPr>
            <a:lvl5pPr indent="88900" lvl="4"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5pPr>
            <a:lvl6pPr indent="88900" lvl="5"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6pPr>
            <a:lvl7pPr indent="88900" lvl="6"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7pPr>
            <a:lvl8pPr indent="88900" lvl="7"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8pPr>
            <a:lvl9pPr indent="88900" lvl="8" marL="0" marR="0" algn="l">
              <a:spcBef>
                <a:spcPts val="0"/>
              </a:spcBef>
              <a:buClr>
                <a:srgbClr val="000000"/>
              </a:buClr>
              <a:buSzPts val="1400"/>
              <a:buFont typeface="Arial"/>
              <a:buNone/>
              <a:defRPr b="0" i="0" sz="1400" u="none" cap="none" strike="noStrike">
                <a:solidFill>
                  <a:schemeClr val="dk1"/>
                </a:solidFill>
                <a:latin typeface="Helvetica Neue"/>
                <a:ea typeface="Helvetica Neue"/>
                <a:cs typeface="Helvetica Neue"/>
                <a:sym typeface="Helvetica Neue"/>
              </a:defRPr>
            </a:lvl9pPr>
          </a:lstStyle>
          <a:p>
            <a:pPr indent="0" lvl="0" marL="0" rtl="0" algn="l">
              <a:spcBef>
                <a:spcPts val="0"/>
              </a:spcBef>
              <a:spcAft>
                <a:spcPts val="0"/>
              </a:spcAft>
              <a:buClr>
                <a:srgbClr val="000000"/>
              </a:buClr>
              <a:buSzPts val="1400"/>
              <a:buFont typeface="Arial"/>
              <a:buChar char="●"/>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1.xml"/><Relationship Id="rId3" Type="http://schemas.openxmlformats.org/officeDocument/2006/relationships/hyperlink" Target="https://gender-pay-gap.service.gov.uk/" TargetMode="External"/><Relationship Id="rId4" Type="http://schemas.openxmlformats.org/officeDocument/2006/relationships/image" Target="../media/image22.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hyperlink" Target="https://gender-pay-gap.service.gov.uk/" TargetMode="Externa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hyperlink" Target="https://www.cosmopolitan.com/uk/reports/a27042068/gender-pay-gap-2019-best-worst-companies/" TargetMode="External"/><Relationship Id="rId4" Type="http://schemas.openxmlformats.org/officeDocument/2006/relationships/hyperlink" Target="https://www.theguardian.com/society/2018/apr/05/the-uk-companies-reporting-the-biggest-gender-pay-gaps" TargetMode="External"/><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hyperlink" Target="https://gender-pay-gap.service.gov.uk/" TargetMode="External"/><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hyperlink" Target="https://gender-pay-gap.service.gov.u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hyperlink" Target="https://gender-pay-gap.service.gov.uk/"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hyperlink" Target="https://www.theguardian.com/politics/2017/aug/10/gender-pay-gap-widening-at-one-in-four-government-bodies-figures-show" TargetMode="External"/><Relationship Id="rId4" Type="http://schemas.openxmlformats.org/officeDocument/2006/relationships/hyperlink" Target="https://www.theguardian.com/news/2018/mar/25/gender-pay-gaps-in-academy-school-chains-among-the-worst-in-uk" TargetMode="External"/><Relationship Id="rId5" Type="http://schemas.openxmlformats.org/officeDocument/2006/relationships/image" Target="../media/image15.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us06web.zoom.us/rec/play/6f2saBkITrDp2zhD33mWZ9ttX3Wo67ER7IQZqLl9Q_5uPAJM14HzO1BIpN_8085Cu8-DFwWp_yd6L-Sh.Gr089HF8DZVqwbNK?canPlayFromShare=true&amp;from=my_recording&amp;continueMode=true&amp;componentName=rec-play&amp;originRequestUrl=https%3A%2F%2Fus06web.zoom.us%2Frec%2Fshare%2F-ovNXgrHvSQFUwVxhgQql-lPQAQLtHGMAQoiipUgwZVaT1FMt2Y9N0TRRrATyh-W.dQgUAygRn4HLsPw5" TargetMode="External"/><Relationship Id="rId4" Type="http://schemas.openxmlformats.org/officeDocument/2006/relationships/hyperlink" Target="https://docs.google.com/presentation/d/1mVKmmB_sG4TAUCZJtgL3wBm5xubqPAB0cCv7ZASeY-Q/edit#slide=id.p" TargetMode="External"/><Relationship Id="rId5" Type="http://schemas.openxmlformats.org/officeDocument/2006/relationships/hyperlink" Target="https://docs.google.com/document/d/1lXjb0pcyj15YBsWHFrUMPu-azB7AexYBvtALIkz1XL4/edit#heading=h.yy7r574xwdh" TargetMode="External"/><Relationship Id="rId6" Type="http://schemas.openxmlformats.org/officeDocument/2006/relationships/hyperlink" Target="https://www.mysociety.org/2024/09/25/what-do-we-know-about-mps-financial-interest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hyperlink" Target="https://www.birminghammail.co.uk/news/midlands-news/gender-income-gap-birmingham-its-15940113" TargetMode="External"/><Relationship Id="rId4" Type="http://schemas.openxmlformats.org/officeDocument/2006/relationships/hyperlink" Target="https://www.chroniclelive.co.uk/business/business-news/north-east-gender-pay-gap-16085565" TargetMode="External"/><Relationship Id="rId5" Type="http://schemas.openxmlformats.org/officeDocument/2006/relationships/image" Target="../media/image12.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hyperlink" Target="https://theathletic.com/4287505/2023/03/08/gender-pay-gap-premier-league/" TargetMode="External"/><Relationship Id="rId4" Type="http://schemas.openxmlformats.org/officeDocument/2006/relationships/hyperlink" Target="https://docs.google.com/document/d/1w1NN0nRL938ZJjFRU59L-V86CwxuwwhR/edit?usp=share_link&amp;ouid=111945641693315989458&amp;rtpof=true&amp;sd=true" TargetMode="External"/><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2.xml"/><Relationship Id="rId3" Type="http://schemas.openxmlformats.org/officeDocument/2006/relationships/hyperlink" Target="https://theathletic.com/4287505/2023/03/08/gender-pay-gap-premier-league/" TargetMode="External"/><Relationship Id="rId4" Type="http://schemas.openxmlformats.org/officeDocument/2006/relationships/hyperlink" Target="https://docs.google.com/document/d/1w1NN0nRL938ZJjFRU59L-V86CwxuwwhR/edit?usp=share_link&amp;ouid=111945641693315989458&amp;rtpof=true&amp;sd=true" TargetMode="External"/><Relationship Id="rId5" Type="http://schemas.openxmlformats.org/officeDocument/2006/relationships/image" Target="../media/image8.png"/><Relationship Id="rId6"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www.youtube.com/watch?v=MeTdQ-cloRw" TargetMode="External"/><Relationship Id="rId4" Type="http://schemas.openxmlformats.org/officeDocument/2006/relationships/image" Target="../media/image10.jpg"/><Relationship Id="rId5" Type="http://schemas.openxmlformats.org/officeDocument/2006/relationships/hyperlink" Target="https://www.youtube.com/watch?v=MeTdQ-cloRw"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mailchi.mp/lse.ac.uk/journalismai" TargetMode="External"/><Relationship Id="rId4" Type="http://schemas.openxmlformats.org/officeDocument/2006/relationships/hyperlink" Target="https://www.youtube.com/playlist?list=PLpX7D4XQefAAdgd3TRYK8tS7qBvVKJYI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hyperlink" Target="https://www.electoralcommission.org.uk/who-we-are-and-what-we-do/financial-reporting/donations-and-loans/view-donations-and-loans/donations-and-loans-regulated-organisations-and-individuals#regulated-done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www.electoralcommission.org.uk/who-we-are-and-what-we-do/financial-reporting/donations-and-loans" TargetMode="Externa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 Id="rId4" Type="http://schemas.openxmlformats.org/officeDocument/2006/relationships/hyperlink" Target="https://www.electoralcommission.org.uk/who-we-are-and-what-we-do/financial-report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www.youtube.com/watch?v=MIMpL7QYO-I" TargetMode="External"/><Relationship Id="rId4" Type="http://schemas.openxmlformats.org/officeDocument/2006/relationships/image" Target="../media/image21.jpg"/><Relationship Id="rId5" Type="http://schemas.openxmlformats.org/officeDocument/2006/relationships/hyperlink" Target="https://www.youtube.com/watch?v=MIMpL7QYO-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www.youtube.com/watch?v=wKQznyIHOys" TargetMode="External"/><Relationship Id="rId4" Type="http://schemas.openxmlformats.org/officeDocument/2006/relationships/image" Target="../media/image23.jpg"/><Relationship Id="rId5" Type="http://schemas.openxmlformats.org/officeDocument/2006/relationships/hyperlink" Target="https://www.youtube.com/watch?v=wKQznyIHOy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gov.u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9.xml"/><Relationship Id="rId3" Type="http://schemas.openxmlformats.org/officeDocument/2006/relationships/hyperlink" Target="http://www.youtube.com/watch?v=mNvKBD4fui0" TargetMode="Externa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leanpub.com/spreadsheetstories/c/bcustudents" TargetMode="External"/><Relationship Id="rId4" Type="http://schemas.openxmlformats.org/officeDocument/2006/relationships/hyperlink" Target="https://drive.google.com/drive/u/0/folders/1ZS57_40tWuIB7tV4APVMmTZ-5PXDwX9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1.xml"/><Relationship Id="rId3" Type="http://schemas.openxmlformats.org/officeDocument/2006/relationships/hyperlink" Target="https://www.youtube.com/watch?v=5kA5i8MwAQA&amp;list=PL-ZV9BlgytWgwnvU0hMwIkGLNeSJai3pK&amp;index=5" TargetMode="External"/><Relationship Id="rId4" Type="http://schemas.openxmlformats.org/officeDocument/2006/relationships/hyperlink" Target="http://www.youtube.com/watch?v=5kA5i8MwAQA" TargetMode="External"/><Relationship Id="rId9"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hyperlink" Target="http://www.youtube.com/watch?v=R52v_fz2E2U" TargetMode="External"/><Relationship Id="rId7" Type="http://schemas.openxmlformats.org/officeDocument/2006/relationships/image" Target="../media/image13.jpg"/><Relationship Id="rId8" Type="http://schemas.openxmlformats.org/officeDocument/2006/relationships/hyperlink" Target="http://www.youtube.com/watch?v=gOcogxFjjBs" TargetMode="External"/><Relationship Id="rId11" Type="http://schemas.openxmlformats.org/officeDocument/2006/relationships/image" Target="../media/image17.jpg"/><Relationship Id="rId10" Type="http://schemas.openxmlformats.org/officeDocument/2006/relationships/hyperlink" Target="http://www.youtube.com/watch?v=ke9okJp-GNk" TargetMode="External"/><Relationship Id="rId12" Type="http://schemas.openxmlformats.org/officeDocument/2006/relationships/hyperlink" Target="http://www.youtube.com/watch?v=ke9okJp-GN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hyperlink" Target="https://www.theguardian.com/society/2023/sep/05/young-women-vaping-daily-uk-triples-ons" TargetMode="External"/><Relationship Id="rId5" Type="http://schemas.openxmlformats.org/officeDocument/2006/relationships/hyperlink" Target="https://www.theguardian.com/global/2022/sep/06/one-in-five-15-year-old-girls-in-england-vap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youtube.com/watch?v=h2zbvmXskSE" TargetMode="Externa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github.com/paulbradshaw/MED7373-Data-Journalism/blob/master/1basics/dj3chords.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open.spotify.com/episode/0NuMNiuRgvwvvEf8gmNEWs?si=lauKw08lRfa0U2NPG9zWzw&amp;utm_source=copy-link&amp;utm_medium=copy-link&amp;t=1315&amp;context=spotify%3Ashow%3A0vTWPzRFrkjfjy2lTFN4KC&amp;_branch_match_id=1233689886884388925&amp;_branch_referrer=H4sIAAAAAAAAA8soKSkottLXLy7IL8lMq9TLyczL1ncvDzLJTDY1NnJJAgCZ1mIoIAAAAA%3D%3D&amp;nd=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paulbradshaw/MED7373-Data-Journalism/blob/master/1basics/dj3chords.md" TargetMode="External"/><Relationship Id="rId4" Type="http://schemas.openxmlformats.org/officeDocument/2006/relationships/hyperlink" Target="https://search.electoralcommission.org.uk/" TargetMode="External"/><Relationship Id="rId9" Type="http://schemas.openxmlformats.org/officeDocument/2006/relationships/hyperlink" Target="http://www.eib.org/projects/loan/list/index.htm" TargetMode="External"/><Relationship Id="rId5" Type="http://schemas.openxmlformats.org/officeDocument/2006/relationships/hyperlink" Target="https://github.com/paulbradshaw/genderpaygap" TargetMode="External"/><Relationship Id="rId6" Type="http://schemas.openxmlformats.org/officeDocument/2006/relationships/hyperlink" Target="https://www.cityobservatory.birmingham.gov.uk/@birmingham-city-council/payments-to-suppliers-over-500" TargetMode="External"/><Relationship Id="rId7" Type="http://schemas.openxmlformats.org/officeDocument/2006/relationships/hyperlink" Target="https://data.police.uk/data/" TargetMode="External"/><Relationship Id="rId8" Type="http://schemas.openxmlformats.org/officeDocument/2006/relationships/hyperlink" Target="https://github.com/Birmingham-Eastside/stop-and-search" TargetMode="External"/><Relationship Id="rId10" Type="http://schemas.openxmlformats.org/officeDocument/2006/relationships/hyperlink" Target="https://drive.google.com/file/d/0B5To6f5Yj1iJVGJTekloX0o1dG8/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hyperlink" Target="https://gender-pay-gap.service.gov.u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06"/>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Thoughts about the reading?</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How did you get on with the Data Journalism Heist?</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Any story ideas?</a:t>
            </a:r>
            <a:endParaRPr sz="3800">
              <a:solidFill>
                <a:srgbClr val="1A1A1A"/>
              </a:solidFill>
            </a:endParaRPr>
          </a:p>
        </p:txBody>
      </p:sp>
      <p:sp>
        <p:nvSpPr>
          <p:cNvPr id="347" name="Google Shape;347;p106"/>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 review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15"/>
          <p:cNvSpPr/>
          <p:nvPr/>
        </p:nvSpPr>
        <p:spPr>
          <a:xfrm>
            <a:off x="530833" y="3068445"/>
            <a:ext cx="9345900" cy="4260300"/>
          </a:xfrm>
          <a:prstGeom prst="rect">
            <a:avLst/>
          </a:prstGeom>
          <a:noFill/>
          <a:ln>
            <a:noFill/>
          </a:ln>
        </p:spPr>
        <p:txBody>
          <a:bodyPr anchorCtr="0" anchor="t" bIns="38800" lIns="38800" spcFirstLastPara="1" rIns="38800" wrap="square" tIns="38800">
            <a:noAutofit/>
          </a:bodyPr>
          <a:lstStyle/>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Sort it to bring outliers to the top</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Filter it to identify organisations in a particular area or industry (further manual filtering may be required)</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Filter — and then sort!</a:t>
            </a:r>
            <a:endParaRPr sz="3800">
              <a:solidFill>
                <a:srgbClr val="1A1A1A"/>
              </a:solidFill>
            </a:endParaRPr>
          </a:p>
        </p:txBody>
      </p:sp>
      <p:sp>
        <p:nvSpPr>
          <p:cNvPr id="407" name="Google Shape;407;p115"/>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Sorting and filtering to find stories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16"/>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13" name="Google Shape;413;p116"/>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3"/>
              </a:rPr>
              <a:t>https://gender-pay-gap.service.gov.uk/</a:t>
            </a:r>
            <a:r>
              <a:rPr lang="en-US" sz="1500"/>
              <a:t> </a:t>
            </a:r>
            <a:endParaRPr sz="1500"/>
          </a:p>
        </p:txBody>
      </p:sp>
      <p:sp>
        <p:nvSpPr>
          <p:cNvPr id="414" name="Google Shape;414;p116"/>
          <p:cNvSpPr/>
          <p:nvPr/>
        </p:nvSpPr>
        <p:spPr>
          <a:xfrm>
            <a:off x="165683" y="285911"/>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Sorted Z-A by mean pay gap</a:t>
            </a:r>
            <a:endParaRPr sz="1500"/>
          </a:p>
        </p:txBody>
      </p:sp>
      <p:pic>
        <p:nvPicPr>
          <p:cNvPr id="415" name="Google Shape;415;p116"/>
          <p:cNvPicPr preferRelativeResize="0"/>
          <p:nvPr/>
        </p:nvPicPr>
        <p:blipFill>
          <a:blip r:embed="rId4">
            <a:alphaModFix/>
          </a:blip>
          <a:stretch>
            <a:fillRect/>
          </a:stretch>
        </p:blipFill>
        <p:spPr>
          <a:xfrm>
            <a:off x="84667" y="1915261"/>
            <a:ext cx="9902696" cy="3620000"/>
          </a:xfrm>
          <a:prstGeom prst="rect">
            <a:avLst/>
          </a:prstGeom>
          <a:noFill/>
          <a:ln>
            <a:noFill/>
          </a:ln>
        </p:spPr>
      </p:pic>
      <p:pic>
        <p:nvPicPr>
          <p:cNvPr id="416" name="Google Shape;416;p116"/>
          <p:cNvPicPr preferRelativeResize="0"/>
          <p:nvPr/>
        </p:nvPicPr>
        <p:blipFill>
          <a:blip r:embed="rId5">
            <a:alphaModFix/>
          </a:blip>
          <a:stretch>
            <a:fillRect/>
          </a:stretch>
        </p:blipFill>
        <p:spPr>
          <a:xfrm>
            <a:off x="3451139" y="5171741"/>
            <a:ext cx="6399001" cy="1556139"/>
          </a:xfrm>
          <a:prstGeom prst="rect">
            <a:avLst/>
          </a:prstGeom>
          <a:noFill/>
          <a:ln>
            <a:noFill/>
          </a:ln>
        </p:spPr>
      </p:pic>
      <p:sp>
        <p:nvSpPr>
          <p:cNvPr id="417" name="Google Shape;417;p116"/>
          <p:cNvSpPr/>
          <p:nvPr/>
        </p:nvSpPr>
        <p:spPr>
          <a:xfrm>
            <a:off x="7746750" y="6417593"/>
            <a:ext cx="576000" cy="663000"/>
          </a:xfrm>
          <a:prstGeom prst="rect">
            <a:avLst/>
          </a:prstGeom>
          <a:noFill/>
          <a:ln cap="flat" cmpd="sng" w="76200">
            <a:solidFill>
              <a:srgbClr val="B51A00"/>
            </a:solidFill>
            <a:prstDash val="solid"/>
            <a:round/>
            <a:headEnd len="sm" w="sm" type="none"/>
            <a:tailEnd len="sm" w="sm" type="none"/>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cxnSp>
        <p:nvCxnSpPr>
          <p:cNvPr id="418" name="Google Shape;418;p116"/>
          <p:cNvCxnSpPr/>
          <p:nvPr/>
        </p:nvCxnSpPr>
        <p:spPr>
          <a:xfrm>
            <a:off x="2977028" y="1260333"/>
            <a:ext cx="4617600" cy="5186100"/>
          </a:xfrm>
          <a:prstGeom prst="straightConnector1">
            <a:avLst/>
          </a:prstGeom>
          <a:noFill/>
          <a:ln cap="flat" cmpd="sng" w="76200">
            <a:solidFill>
              <a:srgbClr val="B51A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117"/>
          <p:cNvPicPr preferRelativeResize="0"/>
          <p:nvPr/>
        </p:nvPicPr>
        <p:blipFill>
          <a:blip r:embed="rId3">
            <a:alphaModFix/>
          </a:blip>
          <a:stretch>
            <a:fillRect/>
          </a:stretch>
        </p:blipFill>
        <p:spPr>
          <a:xfrm>
            <a:off x="165700" y="1175965"/>
            <a:ext cx="9260520" cy="4428473"/>
          </a:xfrm>
          <a:prstGeom prst="rect">
            <a:avLst/>
          </a:prstGeom>
          <a:noFill/>
          <a:ln>
            <a:noFill/>
          </a:ln>
        </p:spPr>
      </p:pic>
      <p:sp>
        <p:nvSpPr>
          <p:cNvPr id="424" name="Google Shape;424;p117"/>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25" name="Google Shape;425;p117"/>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4"/>
              </a:rPr>
              <a:t>https://gender-pay-gap.service.gov.uk/</a:t>
            </a:r>
            <a:r>
              <a:rPr lang="en-US" sz="1500"/>
              <a:t> </a:t>
            </a:r>
            <a:endParaRPr sz="1500"/>
          </a:p>
        </p:txBody>
      </p:sp>
      <p:sp>
        <p:nvSpPr>
          <p:cNvPr id="426" name="Google Shape;426;p117"/>
          <p:cNvSpPr/>
          <p:nvPr/>
        </p:nvSpPr>
        <p:spPr>
          <a:xfrm>
            <a:off x="165683" y="285911"/>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Sorted </a:t>
            </a:r>
            <a:r>
              <a:rPr b="1" lang="en-US" sz="4900" u="sng">
                <a:solidFill>
                  <a:srgbClr val="B51A00"/>
                </a:solidFill>
                <a:highlight>
                  <a:srgbClr val="FFFB00"/>
                </a:highlight>
              </a:rPr>
              <a:t>A-Z</a:t>
            </a:r>
            <a:r>
              <a:rPr b="1" lang="en-US" sz="4900">
                <a:solidFill>
                  <a:srgbClr val="B51A00"/>
                </a:solidFill>
              </a:rPr>
              <a:t> by mean pay gap</a:t>
            </a:r>
            <a:endParaRPr sz="1500"/>
          </a:p>
        </p:txBody>
      </p:sp>
      <p:pic>
        <p:nvPicPr>
          <p:cNvPr id="427" name="Google Shape;427;p117"/>
          <p:cNvPicPr preferRelativeResize="0"/>
          <p:nvPr/>
        </p:nvPicPr>
        <p:blipFill>
          <a:blip r:embed="rId5">
            <a:alphaModFix/>
          </a:blip>
          <a:stretch>
            <a:fillRect/>
          </a:stretch>
        </p:blipFill>
        <p:spPr>
          <a:xfrm>
            <a:off x="3451139" y="5171741"/>
            <a:ext cx="6399001" cy="1556139"/>
          </a:xfrm>
          <a:prstGeom prst="rect">
            <a:avLst/>
          </a:prstGeom>
          <a:noFill/>
          <a:ln>
            <a:noFill/>
          </a:ln>
        </p:spPr>
      </p:pic>
      <p:sp>
        <p:nvSpPr>
          <p:cNvPr id="428" name="Google Shape;428;p117"/>
          <p:cNvSpPr/>
          <p:nvPr/>
        </p:nvSpPr>
        <p:spPr>
          <a:xfrm>
            <a:off x="7746750" y="5853148"/>
            <a:ext cx="576000" cy="663000"/>
          </a:xfrm>
          <a:prstGeom prst="rect">
            <a:avLst/>
          </a:prstGeom>
          <a:noFill/>
          <a:ln cap="flat" cmpd="sng" w="76200">
            <a:solidFill>
              <a:srgbClr val="B51A00"/>
            </a:solidFill>
            <a:prstDash val="solid"/>
            <a:round/>
            <a:headEnd len="sm" w="sm" type="none"/>
            <a:tailEnd len="sm" w="sm" type="none"/>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cxnSp>
        <p:nvCxnSpPr>
          <p:cNvPr id="429" name="Google Shape;429;p117"/>
          <p:cNvCxnSpPr>
            <a:endCxn id="428" idx="1"/>
          </p:cNvCxnSpPr>
          <p:nvPr/>
        </p:nvCxnSpPr>
        <p:spPr>
          <a:xfrm>
            <a:off x="2977050" y="1260148"/>
            <a:ext cx="4769700" cy="4924500"/>
          </a:xfrm>
          <a:prstGeom prst="straightConnector1">
            <a:avLst/>
          </a:prstGeom>
          <a:noFill/>
          <a:ln cap="flat" cmpd="sng" w="76200">
            <a:solidFill>
              <a:srgbClr val="B51A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18"/>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100" u="sng">
                <a:solidFill>
                  <a:schemeClr val="hlink"/>
                </a:solidFill>
                <a:hlinkClick r:id="rId3"/>
              </a:rPr>
              <a:t>https://www.cosmopolitan.com/uk/reports/a27042068/gender-pay-gap-2019-best-worst-companies/</a:t>
            </a:r>
            <a:r>
              <a:rPr lang="en-US" sz="1500"/>
              <a:t> </a:t>
            </a:r>
            <a:endParaRPr sz="1500"/>
          </a:p>
          <a:p>
            <a:pPr indent="0" lvl="0" marL="0" rtl="0" algn="l">
              <a:spcBef>
                <a:spcPts val="0"/>
              </a:spcBef>
              <a:spcAft>
                <a:spcPts val="0"/>
              </a:spcAft>
              <a:buNone/>
            </a:pPr>
            <a:r>
              <a:rPr lang="en-US" sz="1100" u="sng">
                <a:solidFill>
                  <a:schemeClr val="hlink"/>
                </a:solidFill>
                <a:hlinkClick r:id="rId4"/>
              </a:rPr>
              <a:t>https://www.theguardian.com/society/2018/apr/05/the-uk-companies-reporting-the-biggest-gender-pay-gaps</a:t>
            </a:r>
            <a:endParaRPr sz="1500"/>
          </a:p>
        </p:txBody>
      </p:sp>
      <p:pic>
        <p:nvPicPr>
          <p:cNvPr id="435" name="Google Shape;435;p118"/>
          <p:cNvPicPr preferRelativeResize="0"/>
          <p:nvPr/>
        </p:nvPicPr>
        <p:blipFill>
          <a:blip r:embed="rId5">
            <a:alphaModFix/>
          </a:blip>
          <a:stretch>
            <a:fillRect/>
          </a:stretch>
        </p:blipFill>
        <p:spPr>
          <a:xfrm>
            <a:off x="2374071" y="130601"/>
            <a:ext cx="5411847" cy="5212500"/>
          </a:xfrm>
          <a:prstGeom prst="rect">
            <a:avLst/>
          </a:prstGeom>
          <a:noFill/>
          <a:ln>
            <a:noFill/>
          </a:ln>
        </p:spPr>
      </p:pic>
      <p:sp>
        <p:nvSpPr>
          <p:cNvPr id="436" name="Google Shape;436;p118"/>
          <p:cNvSpPr/>
          <p:nvPr/>
        </p:nvSpPr>
        <p:spPr>
          <a:xfrm>
            <a:off x="3645500" y="4440598"/>
            <a:ext cx="6039300" cy="1350300"/>
          </a:xfrm>
          <a:prstGeom prst="rect">
            <a:avLst/>
          </a:prstGeom>
          <a:solidFill>
            <a:srgbClr val="666666"/>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t/>
            </a:r>
            <a:endParaRPr sz="100">
              <a:solidFill>
                <a:srgbClr val="FFFB00"/>
              </a:solidFill>
            </a:endParaRPr>
          </a:p>
          <a:p>
            <a:pPr indent="0" lvl="0" marL="0" marR="0" rtl="0" algn="ctr">
              <a:lnSpc>
                <a:spcPct val="95000"/>
              </a:lnSpc>
              <a:spcBef>
                <a:spcPts val="0"/>
              </a:spcBef>
              <a:spcAft>
                <a:spcPts val="0"/>
              </a:spcAft>
              <a:buNone/>
            </a:pPr>
            <a:r>
              <a:rPr b="1" lang="en-US" sz="4200">
                <a:solidFill>
                  <a:srgbClr val="FFFB00"/>
                </a:solidFill>
              </a:rPr>
              <a:t>Sorting</a:t>
            </a:r>
            <a:r>
              <a:rPr lang="en-US" sz="4200">
                <a:solidFill>
                  <a:srgbClr val="FFFB00"/>
                </a:solidFill>
              </a:rPr>
              <a:t> ‘reveals’ the </a:t>
            </a:r>
            <a:r>
              <a:rPr b="1" lang="en-US" sz="4200">
                <a:solidFill>
                  <a:srgbClr val="FFFB00"/>
                </a:solidFill>
              </a:rPr>
              <a:t>worst/best</a:t>
            </a:r>
            <a:r>
              <a:rPr lang="en-US" sz="4200">
                <a:solidFill>
                  <a:srgbClr val="FFFB00"/>
                </a:solidFill>
              </a:rPr>
              <a:t> companies </a:t>
            </a:r>
            <a:endParaRPr b="1" sz="5900">
              <a:solidFill>
                <a:srgbClr val="FFFB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119"/>
          <p:cNvPicPr preferRelativeResize="0"/>
          <p:nvPr/>
        </p:nvPicPr>
        <p:blipFill rotWithShape="1">
          <a:blip r:embed="rId3">
            <a:alphaModFix/>
          </a:blip>
          <a:srcRect b="0" l="0" r="30819" t="0"/>
          <a:stretch/>
        </p:blipFill>
        <p:spPr>
          <a:xfrm>
            <a:off x="3892389" y="1245815"/>
            <a:ext cx="6092555" cy="6241742"/>
          </a:xfrm>
          <a:prstGeom prst="rect">
            <a:avLst/>
          </a:prstGeom>
          <a:noFill/>
          <a:ln>
            <a:noFill/>
          </a:ln>
        </p:spPr>
      </p:pic>
      <p:sp>
        <p:nvSpPr>
          <p:cNvPr id="442" name="Google Shape;442;p119"/>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43" name="Google Shape;443;p119"/>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4"/>
              </a:rPr>
              <a:t>https://gender-pay-gap.service.gov.uk/</a:t>
            </a:r>
            <a:r>
              <a:rPr lang="en-US" sz="1500"/>
              <a:t> </a:t>
            </a:r>
            <a:endParaRPr sz="1500"/>
          </a:p>
        </p:txBody>
      </p:sp>
      <p:sp>
        <p:nvSpPr>
          <p:cNvPr id="444" name="Google Shape;444;p119"/>
          <p:cNvSpPr/>
          <p:nvPr/>
        </p:nvSpPr>
        <p:spPr>
          <a:xfrm>
            <a:off x="165683" y="285911"/>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Sorted Z-A — and filtered</a:t>
            </a:r>
            <a:endParaRPr sz="1500"/>
          </a:p>
        </p:txBody>
      </p:sp>
      <p:pic>
        <p:nvPicPr>
          <p:cNvPr id="445" name="Google Shape;445;p119"/>
          <p:cNvPicPr preferRelativeResize="0"/>
          <p:nvPr/>
        </p:nvPicPr>
        <p:blipFill>
          <a:blip r:embed="rId5">
            <a:alphaModFix/>
          </a:blip>
          <a:stretch>
            <a:fillRect/>
          </a:stretch>
        </p:blipFill>
        <p:spPr>
          <a:xfrm>
            <a:off x="452389" y="2390296"/>
            <a:ext cx="6399001" cy="1556139"/>
          </a:xfrm>
          <a:prstGeom prst="rect">
            <a:avLst/>
          </a:prstGeom>
          <a:noFill/>
          <a:ln>
            <a:noFill/>
          </a:ln>
        </p:spPr>
      </p:pic>
      <p:sp>
        <p:nvSpPr>
          <p:cNvPr id="446" name="Google Shape;446;p119"/>
          <p:cNvSpPr/>
          <p:nvPr/>
        </p:nvSpPr>
        <p:spPr>
          <a:xfrm>
            <a:off x="5823639" y="3045444"/>
            <a:ext cx="741900" cy="1290600"/>
          </a:xfrm>
          <a:prstGeom prst="rect">
            <a:avLst/>
          </a:prstGeom>
          <a:noFill/>
          <a:ln cap="flat" cmpd="sng" w="76200">
            <a:solidFill>
              <a:srgbClr val="B51A00"/>
            </a:solidFill>
            <a:prstDash val="solid"/>
            <a:round/>
            <a:headEnd len="sm" w="sm" type="none"/>
            <a:tailEnd len="sm" w="sm" type="none"/>
          </a:ln>
        </p:spPr>
        <p:txBody>
          <a:bodyPr anchorCtr="0" anchor="ctr" bIns="112875" lIns="112875" spcFirstLastPara="1" rIns="112875" wrap="square" tIns="112875">
            <a:noAutofit/>
          </a:bodyPr>
          <a:lstStyle/>
          <a:p>
            <a:pPr indent="0" lvl="0" marL="0" rtl="0" algn="l">
              <a:spcBef>
                <a:spcPts val="0"/>
              </a:spcBef>
              <a:spcAft>
                <a:spcPts val="0"/>
              </a:spcAft>
              <a:buNone/>
            </a:pPr>
            <a:r>
              <a:t/>
            </a:r>
            <a:endParaRPr/>
          </a:p>
        </p:txBody>
      </p:sp>
      <p:cxnSp>
        <p:nvCxnSpPr>
          <p:cNvPr id="447" name="Google Shape;447;p119"/>
          <p:cNvCxnSpPr>
            <a:endCxn id="446" idx="0"/>
          </p:cNvCxnSpPr>
          <p:nvPr/>
        </p:nvCxnSpPr>
        <p:spPr>
          <a:xfrm>
            <a:off x="6095289" y="1129944"/>
            <a:ext cx="99300" cy="1915500"/>
          </a:xfrm>
          <a:prstGeom prst="straightConnector1">
            <a:avLst/>
          </a:prstGeom>
          <a:noFill/>
          <a:ln cap="flat" cmpd="sng" w="76200">
            <a:solidFill>
              <a:srgbClr val="B51A00"/>
            </a:solidFill>
            <a:prstDash val="solid"/>
            <a:round/>
            <a:headEnd len="med" w="med" type="none"/>
            <a:tailEnd len="med" w="med" type="triangle"/>
          </a:ln>
        </p:spPr>
      </p:cxnSp>
      <p:cxnSp>
        <p:nvCxnSpPr>
          <p:cNvPr id="448" name="Google Shape;448;p119"/>
          <p:cNvCxnSpPr/>
          <p:nvPr/>
        </p:nvCxnSpPr>
        <p:spPr>
          <a:xfrm flipH="1" rot="10800000">
            <a:off x="6584194" y="1868637"/>
            <a:ext cx="1760100" cy="1376400"/>
          </a:xfrm>
          <a:prstGeom prst="straightConnector1">
            <a:avLst/>
          </a:prstGeom>
          <a:noFill/>
          <a:ln cap="flat" cmpd="sng" w="38100">
            <a:solidFill>
              <a:srgbClr val="B51A00"/>
            </a:solidFill>
            <a:prstDash val="solid"/>
            <a:round/>
            <a:headEnd len="med" w="med" type="none"/>
            <a:tailEnd len="med" w="med" type="triangle"/>
          </a:ln>
        </p:spPr>
      </p:cxnSp>
      <p:cxnSp>
        <p:nvCxnSpPr>
          <p:cNvPr id="449" name="Google Shape;449;p119"/>
          <p:cNvCxnSpPr/>
          <p:nvPr/>
        </p:nvCxnSpPr>
        <p:spPr>
          <a:xfrm flipH="1">
            <a:off x="8094411" y="1984667"/>
            <a:ext cx="347700" cy="2303700"/>
          </a:xfrm>
          <a:prstGeom prst="straightConnector1">
            <a:avLst/>
          </a:prstGeom>
          <a:noFill/>
          <a:ln cap="flat" cmpd="sng" w="38100">
            <a:solidFill>
              <a:srgbClr val="B51A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120"/>
          <p:cNvPicPr preferRelativeResize="0"/>
          <p:nvPr/>
        </p:nvPicPr>
        <p:blipFill>
          <a:blip r:embed="rId3">
            <a:alphaModFix/>
          </a:blip>
          <a:stretch>
            <a:fillRect/>
          </a:stretch>
        </p:blipFill>
        <p:spPr>
          <a:xfrm>
            <a:off x="165694" y="1260333"/>
            <a:ext cx="8806693" cy="4681306"/>
          </a:xfrm>
          <a:prstGeom prst="rect">
            <a:avLst/>
          </a:prstGeom>
          <a:noFill/>
          <a:ln>
            <a:noFill/>
          </a:ln>
        </p:spPr>
      </p:pic>
      <p:sp>
        <p:nvSpPr>
          <p:cNvPr id="455" name="Google Shape;455;p120"/>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56" name="Google Shape;456;p120"/>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4"/>
              </a:rPr>
              <a:t>https://gender-pay-gap.service.gov.uk/</a:t>
            </a:r>
            <a:r>
              <a:rPr lang="en-US" sz="1500"/>
              <a:t> </a:t>
            </a:r>
            <a:endParaRPr sz="1500"/>
          </a:p>
        </p:txBody>
      </p:sp>
      <p:sp>
        <p:nvSpPr>
          <p:cNvPr id="457" name="Google Shape;457;p120"/>
          <p:cNvSpPr/>
          <p:nvPr/>
        </p:nvSpPr>
        <p:spPr>
          <a:xfrm>
            <a:off x="165683" y="285911"/>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Sorted Z-A — and filtered</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21"/>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63" name="Google Shape;463;p121"/>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3"/>
              </a:rPr>
              <a:t>https://gender-pay-gap.service.gov.uk/</a:t>
            </a:r>
            <a:r>
              <a:rPr lang="en-US" sz="1500"/>
              <a:t> </a:t>
            </a:r>
            <a:endParaRPr sz="1500"/>
          </a:p>
        </p:txBody>
      </p:sp>
      <p:sp>
        <p:nvSpPr>
          <p:cNvPr id="464" name="Google Shape;464;p121"/>
          <p:cNvSpPr/>
          <p:nvPr/>
        </p:nvSpPr>
        <p:spPr>
          <a:xfrm>
            <a:off x="165683" y="285911"/>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Sorted Z-A — and filtered</a:t>
            </a:r>
            <a:endParaRPr sz="1500"/>
          </a:p>
        </p:txBody>
      </p:sp>
      <p:pic>
        <p:nvPicPr>
          <p:cNvPr id="465" name="Google Shape;465;p121"/>
          <p:cNvPicPr preferRelativeResize="0"/>
          <p:nvPr/>
        </p:nvPicPr>
        <p:blipFill>
          <a:blip r:embed="rId4">
            <a:alphaModFix/>
          </a:blip>
          <a:stretch>
            <a:fillRect/>
          </a:stretch>
        </p:blipFill>
        <p:spPr>
          <a:xfrm>
            <a:off x="169333" y="1260335"/>
            <a:ext cx="9484667" cy="41958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22"/>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3"/>
              </a:rPr>
              <a:t>https://www.theguardian.com/politics/2017/aug/10/gender-pay-gap-widening-at-one-in-four-government-bodies-figures-show</a:t>
            </a:r>
            <a:endParaRPr sz="1500"/>
          </a:p>
          <a:p>
            <a:pPr indent="0" lvl="0" marL="0" rtl="0" algn="l">
              <a:spcBef>
                <a:spcPts val="0"/>
              </a:spcBef>
              <a:spcAft>
                <a:spcPts val="0"/>
              </a:spcAft>
              <a:buNone/>
            </a:pPr>
            <a:r>
              <a:rPr lang="en-US" sz="1500" u="sng">
                <a:solidFill>
                  <a:schemeClr val="hlink"/>
                </a:solidFill>
                <a:hlinkClick r:id="rId4"/>
              </a:rPr>
              <a:t>https://www.theguardian.com/news/2018/mar/25/gender-pay-gaps-in-academy-school-chains-among-the-worst-in-uk</a:t>
            </a:r>
            <a:r>
              <a:rPr lang="en-US" sz="1500"/>
              <a:t>  </a:t>
            </a:r>
            <a:endParaRPr sz="1500"/>
          </a:p>
        </p:txBody>
      </p:sp>
      <p:pic>
        <p:nvPicPr>
          <p:cNvPr id="471" name="Google Shape;471;p122"/>
          <p:cNvPicPr preferRelativeResize="0"/>
          <p:nvPr/>
        </p:nvPicPr>
        <p:blipFill>
          <a:blip r:embed="rId5">
            <a:alphaModFix/>
          </a:blip>
          <a:stretch>
            <a:fillRect/>
          </a:stretch>
        </p:blipFill>
        <p:spPr>
          <a:xfrm>
            <a:off x="152387" y="152409"/>
            <a:ext cx="5475806" cy="3713861"/>
          </a:xfrm>
          <a:prstGeom prst="rect">
            <a:avLst/>
          </a:prstGeom>
          <a:noFill/>
          <a:ln>
            <a:noFill/>
          </a:ln>
        </p:spPr>
      </p:pic>
      <p:pic>
        <p:nvPicPr>
          <p:cNvPr id="472" name="Google Shape;472;p122"/>
          <p:cNvPicPr preferRelativeResize="0"/>
          <p:nvPr/>
        </p:nvPicPr>
        <p:blipFill>
          <a:blip r:embed="rId6">
            <a:alphaModFix/>
          </a:blip>
          <a:stretch>
            <a:fillRect/>
          </a:stretch>
        </p:blipFill>
        <p:spPr>
          <a:xfrm>
            <a:off x="5080001" y="903964"/>
            <a:ext cx="4706750" cy="4557140"/>
          </a:xfrm>
          <a:prstGeom prst="rect">
            <a:avLst/>
          </a:prstGeom>
          <a:noFill/>
          <a:ln>
            <a:noFill/>
          </a:ln>
        </p:spPr>
      </p:pic>
      <p:sp>
        <p:nvSpPr>
          <p:cNvPr id="473" name="Google Shape;473;p122"/>
          <p:cNvSpPr/>
          <p:nvPr/>
        </p:nvSpPr>
        <p:spPr>
          <a:xfrm>
            <a:off x="519549" y="4884626"/>
            <a:ext cx="7459800" cy="1382700"/>
          </a:xfrm>
          <a:prstGeom prst="rect">
            <a:avLst/>
          </a:prstGeom>
          <a:solidFill>
            <a:srgbClr val="666666"/>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t/>
            </a:r>
            <a:endParaRPr sz="100">
              <a:solidFill>
                <a:srgbClr val="FFFB00"/>
              </a:solidFill>
            </a:endParaRPr>
          </a:p>
          <a:p>
            <a:pPr indent="0" lvl="0" marL="0" marR="0" rtl="0" algn="ctr">
              <a:lnSpc>
                <a:spcPct val="95000"/>
              </a:lnSpc>
              <a:spcBef>
                <a:spcPts val="0"/>
              </a:spcBef>
              <a:spcAft>
                <a:spcPts val="0"/>
              </a:spcAft>
              <a:buNone/>
            </a:pPr>
            <a:r>
              <a:rPr b="1" lang="en-US" sz="3800">
                <a:solidFill>
                  <a:srgbClr val="FFFB00"/>
                </a:solidFill>
              </a:rPr>
              <a:t>Filtering</a:t>
            </a:r>
            <a:r>
              <a:rPr lang="en-US" sz="3800">
                <a:solidFill>
                  <a:srgbClr val="FFFB00"/>
                </a:solidFill>
              </a:rPr>
              <a:t> to reveal the scale/ranking in </a:t>
            </a:r>
            <a:r>
              <a:rPr b="1" lang="en-US" sz="3800">
                <a:solidFill>
                  <a:srgbClr val="FFFB00"/>
                </a:solidFill>
              </a:rPr>
              <a:t>one category</a:t>
            </a:r>
            <a:r>
              <a:rPr lang="en-US" sz="3800">
                <a:solidFill>
                  <a:srgbClr val="FFFB00"/>
                </a:solidFill>
              </a:rPr>
              <a:t> </a:t>
            </a:r>
            <a:endParaRPr b="1" sz="5500">
              <a:solidFill>
                <a:srgbClr val="FFFB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23"/>
          <p:cNvSpPr/>
          <p:nvPr/>
        </p:nvSpPr>
        <p:spPr>
          <a:xfrm>
            <a:off x="530833" y="3068445"/>
            <a:ext cx="9345900" cy="4260300"/>
          </a:xfrm>
          <a:prstGeom prst="rect">
            <a:avLst/>
          </a:prstGeom>
          <a:noFill/>
          <a:ln>
            <a:noFill/>
          </a:ln>
        </p:spPr>
        <p:txBody>
          <a:bodyPr anchorCtr="0" anchor="t" bIns="38800" lIns="38800" spcFirstLastPara="1" rIns="38800" wrap="square" tIns="38800">
            <a:noAutofit/>
          </a:bodyPr>
          <a:lstStyle/>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Divide change by the starting figure to get a percentage change</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Divide the part by the whole to get a proportion (% of whole)</a:t>
            </a:r>
            <a:endParaRPr sz="3800">
              <a:solidFill>
                <a:srgbClr val="1A1A1A"/>
              </a:solidFill>
            </a:endParaRPr>
          </a:p>
        </p:txBody>
      </p:sp>
      <p:sp>
        <p:nvSpPr>
          <p:cNvPr id="479" name="Google Shape;479;p123"/>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Calculating to find stories</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24"/>
          <p:cNvSpPr/>
          <p:nvPr/>
        </p:nvSpPr>
        <p:spPr>
          <a:xfrm>
            <a:off x="530833" y="3068445"/>
            <a:ext cx="9345900" cy="4260300"/>
          </a:xfrm>
          <a:prstGeom prst="rect">
            <a:avLst/>
          </a:prstGeom>
          <a:noFill/>
          <a:ln>
            <a:noFill/>
          </a:ln>
        </p:spPr>
        <p:txBody>
          <a:bodyPr anchorCtr="0" anchor="t" bIns="38800" lIns="38800" spcFirstLastPara="1" rIns="38800" wrap="square" tIns="38800">
            <a:noAutofit/>
          </a:bodyPr>
          <a:lstStyle/>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73 companies out of 100 pay men more than women. </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Divide the part by the whole: </a:t>
            </a:r>
            <a:r>
              <a:rPr lang="en-US" sz="3800">
                <a:solidFill>
                  <a:srgbClr val="1A1A1A"/>
                </a:solidFill>
                <a:latin typeface="Courier New"/>
                <a:ea typeface="Courier New"/>
                <a:cs typeface="Courier New"/>
                <a:sym typeface="Courier New"/>
              </a:rPr>
              <a:t>=73/100 </a:t>
            </a:r>
            <a:endParaRPr sz="3800">
              <a:solidFill>
                <a:srgbClr val="1A1A1A"/>
              </a:solidFill>
              <a:latin typeface="Courier New"/>
              <a:ea typeface="Courier New"/>
              <a:cs typeface="Courier New"/>
              <a:sym typeface="Courier New"/>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 0.73 (This means 73%)</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Change formatting to show that as 73%</a:t>
            </a:r>
            <a:endParaRPr sz="3800">
              <a:solidFill>
                <a:srgbClr val="1A1A1A"/>
              </a:solidFill>
            </a:endParaRPr>
          </a:p>
        </p:txBody>
      </p:sp>
      <p:sp>
        <p:nvSpPr>
          <p:cNvPr id="485" name="Google Shape;485;p124"/>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Calculating a proportion</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07"/>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Training was yesterday - </a:t>
            </a:r>
            <a:r>
              <a:rPr lang="en-US" sz="3800" u="sng">
                <a:solidFill>
                  <a:schemeClr val="hlink"/>
                </a:solidFill>
                <a:hlinkClick r:id="rId3"/>
              </a:rPr>
              <a:t>watch</a:t>
            </a:r>
            <a:r>
              <a:rPr lang="en-US" sz="3800">
                <a:solidFill>
                  <a:srgbClr val="1A1A1A"/>
                </a:solidFill>
              </a:rPr>
              <a:t>/</a:t>
            </a:r>
            <a:r>
              <a:rPr lang="en-US" sz="3800" u="sng">
                <a:solidFill>
                  <a:schemeClr val="hlink"/>
                </a:solidFill>
                <a:hlinkClick r:id="rId4"/>
              </a:rPr>
              <a:t>slides</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Useful insight into a data collection/open data project (+ useful data)</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E.g. </a:t>
            </a:r>
            <a:r>
              <a:rPr lang="en-US" sz="3800" u="sng">
                <a:solidFill>
                  <a:schemeClr val="hlink"/>
                </a:solidFill>
                <a:hlinkClick r:id="rId5"/>
              </a:rPr>
              <a:t>marking guide</a:t>
            </a:r>
            <a:r>
              <a:rPr lang="en-US" sz="3800">
                <a:solidFill>
                  <a:srgbClr val="1A1A1A"/>
                </a:solidFill>
              </a:rPr>
              <a:t>, </a:t>
            </a:r>
            <a:r>
              <a:rPr lang="en-US" sz="3800" u="sng">
                <a:solidFill>
                  <a:schemeClr val="hlink"/>
                </a:solidFill>
                <a:hlinkClick r:id="rId6"/>
              </a:rPr>
              <a:t>lit review</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Slack channel for volunteers</a:t>
            </a:r>
            <a:endParaRPr sz="3800">
              <a:solidFill>
                <a:srgbClr val="1A1A1A"/>
              </a:solidFill>
            </a:endParaRPr>
          </a:p>
        </p:txBody>
      </p:sp>
      <p:sp>
        <p:nvSpPr>
          <p:cNvPr id="353" name="Google Shape;353;p107"/>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WhoFundsThem!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25"/>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100" u="sng">
                <a:solidFill>
                  <a:schemeClr val="hlink"/>
                </a:solidFill>
                <a:hlinkClick r:id="rId3"/>
              </a:rPr>
              <a:t>https://www.birminghammail.co.uk/news/midlands-news/gender-income-gap-birmingham-its-15940113</a:t>
            </a:r>
            <a:endParaRPr sz="1500"/>
          </a:p>
          <a:p>
            <a:pPr indent="0" lvl="0" marL="0" rtl="0" algn="l">
              <a:spcBef>
                <a:spcPts val="0"/>
              </a:spcBef>
              <a:spcAft>
                <a:spcPts val="0"/>
              </a:spcAft>
              <a:buNone/>
            </a:pPr>
            <a:r>
              <a:rPr lang="en-US" sz="1100" u="sng">
                <a:solidFill>
                  <a:schemeClr val="hlink"/>
                </a:solidFill>
                <a:hlinkClick r:id="rId4"/>
              </a:rPr>
              <a:t>https://www.chroniclelive.co.uk/business/business-news/north-east-gender-pay-gap-16085565</a:t>
            </a:r>
            <a:endParaRPr sz="1500"/>
          </a:p>
        </p:txBody>
      </p:sp>
      <p:pic>
        <p:nvPicPr>
          <p:cNvPr id="491" name="Google Shape;491;p125"/>
          <p:cNvPicPr preferRelativeResize="0"/>
          <p:nvPr/>
        </p:nvPicPr>
        <p:blipFill>
          <a:blip r:embed="rId5">
            <a:alphaModFix/>
          </a:blip>
          <a:stretch>
            <a:fillRect/>
          </a:stretch>
        </p:blipFill>
        <p:spPr>
          <a:xfrm>
            <a:off x="152387" y="152409"/>
            <a:ext cx="5891695" cy="3746584"/>
          </a:xfrm>
          <a:prstGeom prst="rect">
            <a:avLst/>
          </a:prstGeom>
          <a:noFill/>
          <a:ln>
            <a:noFill/>
          </a:ln>
        </p:spPr>
      </p:pic>
      <p:pic>
        <p:nvPicPr>
          <p:cNvPr id="492" name="Google Shape;492;p125"/>
          <p:cNvPicPr preferRelativeResize="0"/>
          <p:nvPr/>
        </p:nvPicPr>
        <p:blipFill>
          <a:blip r:embed="rId6">
            <a:alphaModFix/>
          </a:blip>
          <a:stretch>
            <a:fillRect/>
          </a:stretch>
        </p:blipFill>
        <p:spPr>
          <a:xfrm>
            <a:off x="4394584" y="1854060"/>
            <a:ext cx="5475806" cy="3919900"/>
          </a:xfrm>
          <a:prstGeom prst="rect">
            <a:avLst/>
          </a:prstGeom>
          <a:noFill/>
          <a:ln>
            <a:noFill/>
          </a:ln>
        </p:spPr>
      </p:pic>
      <p:sp>
        <p:nvSpPr>
          <p:cNvPr id="493" name="Google Shape;493;p125"/>
          <p:cNvSpPr/>
          <p:nvPr/>
        </p:nvSpPr>
        <p:spPr>
          <a:xfrm>
            <a:off x="519550" y="4884625"/>
            <a:ext cx="7817100" cy="1525500"/>
          </a:xfrm>
          <a:prstGeom prst="rect">
            <a:avLst/>
          </a:prstGeom>
          <a:solidFill>
            <a:srgbClr val="666666"/>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t/>
            </a:r>
            <a:endParaRPr sz="100">
              <a:solidFill>
                <a:srgbClr val="FFFB00"/>
              </a:solidFill>
            </a:endParaRPr>
          </a:p>
          <a:p>
            <a:pPr indent="0" lvl="0" marL="0" marR="0" rtl="0" algn="ctr">
              <a:lnSpc>
                <a:spcPct val="95000"/>
              </a:lnSpc>
              <a:spcBef>
                <a:spcPts val="0"/>
              </a:spcBef>
              <a:spcAft>
                <a:spcPts val="0"/>
              </a:spcAft>
              <a:buNone/>
            </a:pPr>
            <a:r>
              <a:rPr b="1" lang="en-US" sz="4200">
                <a:solidFill>
                  <a:srgbClr val="FFFB00"/>
                </a:solidFill>
              </a:rPr>
              <a:t>Calculating</a:t>
            </a:r>
            <a:r>
              <a:rPr lang="en-US" sz="4200">
                <a:solidFill>
                  <a:srgbClr val="FFFB00"/>
                </a:solidFill>
              </a:rPr>
              <a:t> to reveal the </a:t>
            </a:r>
            <a:r>
              <a:rPr b="1" lang="en-US" sz="4200">
                <a:solidFill>
                  <a:srgbClr val="FFFB00"/>
                </a:solidFill>
              </a:rPr>
              <a:t>scale</a:t>
            </a:r>
            <a:r>
              <a:rPr lang="en-US" sz="4200">
                <a:solidFill>
                  <a:srgbClr val="FFFB00"/>
                </a:solidFill>
              </a:rPr>
              <a:t> (</a:t>
            </a:r>
            <a:r>
              <a:rPr b="1" lang="en-US" sz="4200">
                <a:solidFill>
                  <a:srgbClr val="FFFB00"/>
                </a:solidFill>
              </a:rPr>
              <a:t>+</a:t>
            </a:r>
            <a:r>
              <a:rPr lang="en-US" sz="4200">
                <a:solidFill>
                  <a:srgbClr val="FFFB00"/>
                </a:solidFill>
              </a:rPr>
              <a:t> </a:t>
            </a:r>
            <a:r>
              <a:rPr b="1" lang="en-US" sz="4200">
                <a:solidFill>
                  <a:srgbClr val="FFFB00"/>
                </a:solidFill>
              </a:rPr>
              <a:t>filtering</a:t>
            </a:r>
            <a:r>
              <a:rPr lang="en-US" sz="4200">
                <a:solidFill>
                  <a:srgbClr val="FFFB00"/>
                </a:solidFill>
              </a:rPr>
              <a:t> = one category)</a:t>
            </a:r>
            <a:endParaRPr sz="5900">
              <a:solidFill>
                <a:srgbClr val="FFFB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26"/>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100" u="sng">
                <a:solidFill>
                  <a:schemeClr val="hlink"/>
                </a:solidFill>
                <a:hlinkClick r:id="rId3"/>
              </a:rPr>
              <a:t>https://theathletic.com/4287505/2023/03/08/gender-pay-gap-premier-league/</a:t>
            </a:r>
            <a:r>
              <a:rPr lang="en-US" sz="1100"/>
              <a:t> (</a:t>
            </a:r>
            <a:r>
              <a:rPr lang="en-US" sz="1100" u="sng">
                <a:solidFill>
                  <a:schemeClr val="hlink"/>
                </a:solidFill>
                <a:hlinkClick r:id="rId4"/>
              </a:rPr>
              <a:t>copy here</a:t>
            </a:r>
            <a:r>
              <a:rPr lang="en-US" sz="1100"/>
              <a:t>) </a:t>
            </a:r>
            <a:endParaRPr sz="1500"/>
          </a:p>
        </p:txBody>
      </p:sp>
      <p:pic>
        <p:nvPicPr>
          <p:cNvPr id="499" name="Google Shape;499;p126"/>
          <p:cNvPicPr preferRelativeResize="0"/>
          <p:nvPr/>
        </p:nvPicPr>
        <p:blipFill rotWithShape="1">
          <a:blip r:embed="rId5">
            <a:alphaModFix/>
          </a:blip>
          <a:srcRect b="0" l="16569" r="0" t="0"/>
          <a:stretch/>
        </p:blipFill>
        <p:spPr>
          <a:xfrm>
            <a:off x="486702" y="343000"/>
            <a:ext cx="7040250" cy="6195900"/>
          </a:xfrm>
          <a:prstGeom prst="rect">
            <a:avLst/>
          </a:prstGeom>
          <a:noFill/>
          <a:ln>
            <a:noFill/>
          </a:ln>
          <a:effectLst>
            <a:outerShdw blurRad="57150" rotWithShape="0" algn="bl" dir="5400000" dist="19050">
              <a:srgbClr val="000000">
                <a:alpha val="50000"/>
              </a:srgbClr>
            </a:outerShdw>
          </a:effectLst>
        </p:spPr>
      </p:pic>
      <p:pic>
        <p:nvPicPr>
          <p:cNvPr id="500" name="Google Shape;500;p126"/>
          <p:cNvPicPr preferRelativeResize="0"/>
          <p:nvPr/>
        </p:nvPicPr>
        <p:blipFill>
          <a:blip r:embed="rId6">
            <a:alphaModFix/>
          </a:blip>
          <a:stretch>
            <a:fillRect/>
          </a:stretch>
        </p:blipFill>
        <p:spPr>
          <a:xfrm>
            <a:off x="110967" y="147593"/>
            <a:ext cx="2816278" cy="622000"/>
          </a:xfrm>
          <a:prstGeom prst="rect">
            <a:avLst/>
          </a:prstGeom>
          <a:noFill/>
          <a:ln>
            <a:noFill/>
          </a:ln>
        </p:spPr>
      </p:pic>
      <p:pic>
        <p:nvPicPr>
          <p:cNvPr id="501" name="Google Shape;501;p126"/>
          <p:cNvPicPr preferRelativeResize="0"/>
          <p:nvPr/>
        </p:nvPicPr>
        <p:blipFill>
          <a:blip r:embed="rId7">
            <a:alphaModFix/>
          </a:blip>
          <a:stretch>
            <a:fillRect/>
          </a:stretch>
        </p:blipFill>
        <p:spPr>
          <a:xfrm>
            <a:off x="5077945" y="4077037"/>
            <a:ext cx="4957917" cy="2473639"/>
          </a:xfrm>
          <a:prstGeom prst="rect">
            <a:avLst/>
          </a:prstGeom>
          <a:noFill/>
          <a:ln>
            <a:noFill/>
          </a:ln>
          <a:effectLst>
            <a:outerShdw blurRad="57150" rotWithShape="0" algn="bl" dir="5400000" dist="19050">
              <a:srgbClr val="000000">
                <a:alpha val="50000"/>
              </a:srgbClr>
            </a:outerShdw>
          </a:effectLst>
        </p:spPr>
      </p:pic>
      <p:sp>
        <p:nvSpPr>
          <p:cNvPr id="502" name="Google Shape;502;p126"/>
          <p:cNvSpPr/>
          <p:nvPr/>
        </p:nvSpPr>
        <p:spPr>
          <a:xfrm>
            <a:off x="2927250" y="852602"/>
            <a:ext cx="6891300" cy="2080800"/>
          </a:xfrm>
          <a:prstGeom prst="rect">
            <a:avLst/>
          </a:prstGeom>
          <a:solidFill>
            <a:srgbClr val="666666"/>
          </a:solid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t/>
            </a:r>
            <a:endParaRPr sz="100">
              <a:solidFill>
                <a:srgbClr val="FFFB00"/>
              </a:solidFill>
            </a:endParaRPr>
          </a:p>
          <a:p>
            <a:pPr indent="0" lvl="0" marL="0" marR="0" rtl="0" algn="ctr">
              <a:lnSpc>
                <a:spcPct val="95000"/>
              </a:lnSpc>
              <a:spcBef>
                <a:spcPts val="0"/>
              </a:spcBef>
              <a:spcAft>
                <a:spcPts val="0"/>
              </a:spcAft>
              <a:buNone/>
            </a:pPr>
            <a:r>
              <a:rPr b="1" lang="en-US" sz="4200">
                <a:solidFill>
                  <a:srgbClr val="FFFB00"/>
                </a:solidFill>
              </a:rPr>
              <a:t>Exploratory feature</a:t>
            </a:r>
            <a:r>
              <a:rPr lang="en-US" sz="4200">
                <a:solidFill>
                  <a:srgbClr val="FFFB00"/>
                </a:solidFill>
              </a:rPr>
              <a:t>: ranking across different measures </a:t>
            </a:r>
            <a:endParaRPr b="1" sz="5900">
              <a:solidFill>
                <a:srgbClr val="FFFB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27"/>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100" u="sng">
                <a:solidFill>
                  <a:schemeClr val="hlink"/>
                </a:solidFill>
                <a:hlinkClick r:id="rId3"/>
              </a:rPr>
              <a:t>https://theathletic.com/4287505/2023/03/08/gender-pay-gap-premier-league/</a:t>
            </a:r>
            <a:r>
              <a:rPr lang="en-US" sz="1100"/>
              <a:t> (</a:t>
            </a:r>
            <a:r>
              <a:rPr lang="en-US" sz="1100" u="sng">
                <a:solidFill>
                  <a:schemeClr val="hlink"/>
                </a:solidFill>
                <a:hlinkClick r:id="rId4"/>
              </a:rPr>
              <a:t>copy here</a:t>
            </a:r>
            <a:r>
              <a:rPr lang="en-US" sz="1100"/>
              <a:t>) </a:t>
            </a:r>
            <a:endParaRPr sz="1500"/>
          </a:p>
        </p:txBody>
      </p:sp>
      <p:pic>
        <p:nvPicPr>
          <p:cNvPr id="508" name="Google Shape;508;p127"/>
          <p:cNvPicPr preferRelativeResize="0"/>
          <p:nvPr/>
        </p:nvPicPr>
        <p:blipFill rotWithShape="1">
          <a:blip r:embed="rId5">
            <a:alphaModFix/>
          </a:blip>
          <a:srcRect b="38255" l="23317" r="17215" t="48359"/>
          <a:stretch/>
        </p:blipFill>
        <p:spPr>
          <a:xfrm>
            <a:off x="2997404" y="147600"/>
            <a:ext cx="5077225" cy="829326"/>
          </a:xfrm>
          <a:prstGeom prst="rect">
            <a:avLst/>
          </a:prstGeom>
          <a:noFill/>
          <a:ln>
            <a:noFill/>
          </a:ln>
          <a:effectLst>
            <a:outerShdw blurRad="57150" rotWithShape="0" algn="bl" dir="5400000" dist="19050">
              <a:srgbClr val="000000">
                <a:alpha val="50000"/>
              </a:srgbClr>
            </a:outerShdw>
          </a:effectLst>
        </p:spPr>
      </p:pic>
      <p:pic>
        <p:nvPicPr>
          <p:cNvPr id="509" name="Google Shape;509;p127"/>
          <p:cNvPicPr preferRelativeResize="0"/>
          <p:nvPr/>
        </p:nvPicPr>
        <p:blipFill>
          <a:blip r:embed="rId6">
            <a:alphaModFix/>
          </a:blip>
          <a:stretch>
            <a:fillRect/>
          </a:stretch>
        </p:blipFill>
        <p:spPr>
          <a:xfrm>
            <a:off x="110967" y="147593"/>
            <a:ext cx="2816278" cy="622000"/>
          </a:xfrm>
          <a:prstGeom prst="rect">
            <a:avLst/>
          </a:prstGeom>
          <a:noFill/>
          <a:ln>
            <a:noFill/>
          </a:ln>
        </p:spPr>
      </p:pic>
      <p:sp>
        <p:nvSpPr>
          <p:cNvPr id="510" name="Google Shape;510;p127"/>
          <p:cNvSpPr/>
          <p:nvPr/>
        </p:nvSpPr>
        <p:spPr>
          <a:xfrm>
            <a:off x="530833" y="1794000"/>
            <a:ext cx="9345900" cy="5535000"/>
          </a:xfrm>
          <a:prstGeom prst="rect">
            <a:avLst/>
          </a:prstGeom>
          <a:noFill/>
          <a:ln>
            <a:noFill/>
          </a:ln>
        </p:spPr>
        <p:txBody>
          <a:bodyPr anchorCtr="0" anchor="t" bIns="38800" lIns="38800" spcFirstLastPara="1" rIns="38800" wrap="square" tIns="38800">
            <a:noAutofit/>
          </a:bodyPr>
          <a:lstStyle/>
          <a:p>
            <a:pPr indent="-419100" lvl="0" marL="469900" marR="0" rtl="0" algn="l">
              <a:lnSpc>
                <a:spcPct val="114062"/>
              </a:lnSpc>
              <a:spcBef>
                <a:spcPts val="0"/>
              </a:spcBef>
              <a:spcAft>
                <a:spcPts val="0"/>
              </a:spcAft>
              <a:buClr>
                <a:srgbClr val="1A1A1A"/>
              </a:buClr>
              <a:buSzPts val="3000"/>
              <a:buChar char="●"/>
            </a:pPr>
            <a:r>
              <a:rPr lang="en-US" sz="3000">
                <a:solidFill>
                  <a:srgbClr val="1A1A1A"/>
                </a:solidFill>
              </a:rPr>
              <a:t>Chapter 1: Ranking mean pay gap Z-A (</a:t>
            </a:r>
            <a:r>
              <a:rPr i="1" lang="en-US" sz="3000">
                <a:solidFill>
                  <a:srgbClr val="1A1A1A"/>
                </a:solidFill>
              </a:rPr>
              <a:t>Nottingham Forest have the largest gender pay gap</a:t>
            </a:r>
            <a:r>
              <a:rPr lang="en-US" sz="3000">
                <a:solidFill>
                  <a:srgbClr val="1A1A1A"/>
                </a:solidFill>
              </a:rPr>
              <a:t>)</a:t>
            </a:r>
            <a:endParaRPr sz="3000">
              <a:solidFill>
                <a:srgbClr val="1A1A1A"/>
              </a:solidFill>
            </a:endParaRPr>
          </a:p>
          <a:p>
            <a:pPr indent="-419100" lvl="0" marL="469900" marR="0" rtl="0" algn="l">
              <a:lnSpc>
                <a:spcPct val="114062"/>
              </a:lnSpc>
              <a:spcBef>
                <a:spcPts val="0"/>
              </a:spcBef>
              <a:spcAft>
                <a:spcPts val="0"/>
              </a:spcAft>
              <a:buClr>
                <a:srgbClr val="1A1A1A"/>
              </a:buClr>
              <a:buSzPts val="3000"/>
              <a:buChar char="●"/>
            </a:pPr>
            <a:r>
              <a:rPr lang="en-US" sz="3000">
                <a:solidFill>
                  <a:srgbClr val="1A1A1A"/>
                </a:solidFill>
              </a:rPr>
              <a:t>Ch2: Ranking A-Z (</a:t>
            </a:r>
            <a:r>
              <a:rPr i="1" lang="en-US" sz="3000">
                <a:solidFill>
                  <a:srgbClr val="1A1A1A"/>
                </a:solidFill>
              </a:rPr>
              <a:t>West Ham’s gender pay gap shows a large advantage for female staff</a:t>
            </a:r>
            <a:r>
              <a:rPr lang="en-US" sz="3000">
                <a:solidFill>
                  <a:srgbClr val="1A1A1A"/>
                </a:solidFill>
              </a:rPr>
              <a:t>)</a:t>
            </a:r>
            <a:endParaRPr sz="3000">
              <a:solidFill>
                <a:srgbClr val="1A1A1A"/>
              </a:solidFill>
            </a:endParaRPr>
          </a:p>
          <a:p>
            <a:pPr indent="-419100" lvl="0" marL="469900" marR="0" rtl="0" algn="l">
              <a:lnSpc>
                <a:spcPct val="114062"/>
              </a:lnSpc>
              <a:spcBef>
                <a:spcPts val="0"/>
              </a:spcBef>
              <a:spcAft>
                <a:spcPts val="0"/>
              </a:spcAft>
              <a:buClr>
                <a:srgbClr val="1A1A1A"/>
              </a:buClr>
              <a:buSzPts val="3000"/>
              <a:buChar char="●"/>
            </a:pPr>
            <a:r>
              <a:rPr lang="en-US" sz="3000">
                <a:solidFill>
                  <a:srgbClr val="1A1A1A"/>
                </a:solidFill>
              </a:rPr>
              <a:t>Ch3: Ranking on another column A-Z (</a:t>
            </a:r>
            <a:r>
              <a:rPr i="1" lang="en-US" sz="3000">
                <a:solidFill>
                  <a:srgbClr val="1A1A1A"/>
                </a:solidFill>
              </a:rPr>
              <a:t>Who employs the fewest women in the upper pay quartile?</a:t>
            </a:r>
            <a:r>
              <a:rPr lang="en-US" sz="3000">
                <a:solidFill>
                  <a:srgbClr val="1A1A1A"/>
                </a:solidFill>
              </a:rPr>
              <a:t>)</a:t>
            </a:r>
            <a:endParaRPr sz="3000">
              <a:solidFill>
                <a:srgbClr val="1A1A1A"/>
              </a:solidFill>
            </a:endParaRPr>
          </a:p>
          <a:p>
            <a:pPr indent="-419100" lvl="0" marL="469900" marR="0" rtl="0" algn="l">
              <a:lnSpc>
                <a:spcPct val="114062"/>
              </a:lnSpc>
              <a:spcBef>
                <a:spcPts val="0"/>
              </a:spcBef>
              <a:spcAft>
                <a:spcPts val="0"/>
              </a:spcAft>
              <a:buClr>
                <a:srgbClr val="1A1A1A"/>
              </a:buClr>
              <a:buSzPts val="3000"/>
              <a:buChar char="●"/>
            </a:pPr>
            <a:r>
              <a:rPr lang="en-US" sz="3000">
                <a:solidFill>
                  <a:srgbClr val="1A1A1A"/>
                </a:solidFill>
              </a:rPr>
              <a:t>Ch4: Calculation then ranking (</a:t>
            </a:r>
            <a:r>
              <a:rPr i="1" lang="en-US" sz="3000">
                <a:solidFill>
                  <a:srgbClr val="1A1A1A"/>
                </a:solidFill>
              </a:rPr>
              <a:t>Which clubs have improved the most?</a:t>
            </a:r>
            <a:r>
              <a:rPr lang="en-US" sz="3000">
                <a:solidFill>
                  <a:srgbClr val="1A1A1A"/>
                </a:solidFill>
              </a:rPr>
              <a:t>)</a:t>
            </a:r>
            <a:endParaRPr sz="30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51A00"/>
        </a:solidFill>
      </p:bgPr>
    </p:bg>
    <p:spTree>
      <p:nvGrpSpPr>
        <p:cNvPr id="514" name="Shape 514"/>
        <p:cNvGrpSpPr/>
        <p:nvPr/>
      </p:nvGrpSpPr>
      <p:grpSpPr>
        <a:xfrm>
          <a:off x="0" y="0"/>
          <a:ext cx="0" cy="0"/>
          <a:chOff x="0" y="0"/>
          <a:chExt cx="0" cy="0"/>
        </a:xfrm>
      </p:grpSpPr>
      <p:sp>
        <p:nvSpPr>
          <p:cNvPr id="515" name="Google Shape;515;p128"/>
          <p:cNvSpPr/>
          <p:nvPr/>
        </p:nvSpPr>
        <p:spPr>
          <a:xfrm>
            <a:off x="407167" y="622987"/>
            <a:ext cx="9417900" cy="65883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FFF"/>
                </a:solidFill>
              </a:rPr>
              <a:t>Tip: March 8 is International Women’s Day</a:t>
            </a:r>
            <a:endParaRPr b="1" sz="4900">
              <a:solidFill>
                <a:srgbClr val="FFFFFF"/>
              </a:solidFill>
            </a:endParaRPr>
          </a:p>
          <a:p>
            <a:pPr indent="0" lvl="0" marL="0" marR="0" rtl="0" algn="l">
              <a:lnSpc>
                <a:spcPct val="95000"/>
              </a:lnSpc>
              <a:spcBef>
                <a:spcPts val="0"/>
              </a:spcBef>
              <a:spcAft>
                <a:spcPts val="0"/>
              </a:spcAft>
              <a:buNone/>
            </a:pPr>
            <a:r>
              <a:t/>
            </a:r>
            <a:endParaRPr b="1" sz="4900">
              <a:solidFill>
                <a:srgbClr val="FFFFFF"/>
              </a:solidFill>
            </a:endParaRPr>
          </a:p>
          <a:p>
            <a:pPr indent="0" lvl="0" marL="0" marR="0" rtl="0" algn="l">
              <a:lnSpc>
                <a:spcPct val="95000"/>
              </a:lnSpc>
              <a:spcBef>
                <a:spcPts val="0"/>
              </a:spcBef>
              <a:spcAft>
                <a:spcPts val="0"/>
              </a:spcAft>
              <a:buNone/>
            </a:pPr>
            <a:r>
              <a:rPr b="1" lang="en-US" sz="4900">
                <a:solidFill>
                  <a:srgbClr val="FFFFFF"/>
                </a:solidFill>
              </a:rPr>
              <a:t>Editorial planning</a:t>
            </a:r>
            <a:r>
              <a:rPr lang="en-US" sz="4900">
                <a:solidFill>
                  <a:srgbClr val="FFFFFF"/>
                </a:solidFill>
              </a:rPr>
              <a:t>: </a:t>
            </a:r>
            <a:endParaRPr sz="4900">
              <a:solidFill>
                <a:srgbClr val="FFFFFF"/>
              </a:solidFill>
            </a:endParaRPr>
          </a:p>
          <a:p>
            <a:pPr indent="0" lvl="0" marL="0" marR="0" rtl="0" algn="l">
              <a:lnSpc>
                <a:spcPct val="95000"/>
              </a:lnSpc>
              <a:spcBef>
                <a:spcPts val="0"/>
              </a:spcBef>
              <a:spcAft>
                <a:spcPts val="0"/>
              </a:spcAft>
              <a:buNone/>
            </a:pPr>
            <a:r>
              <a:rPr lang="en-US" sz="4900">
                <a:solidFill>
                  <a:srgbClr val="FFFFFF"/>
                </a:solidFill>
              </a:rPr>
              <a:t>Use as a </a:t>
            </a:r>
            <a:r>
              <a:rPr b="1" lang="en-US" sz="4900">
                <a:solidFill>
                  <a:srgbClr val="FFFFFF"/>
                </a:solidFill>
              </a:rPr>
              <a:t>topical hook</a:t>
            </a:r>
            <a:r>
              <a:rPr lang="en-US" sz="4900">
                <a:solidFill>
                  <a:srgbClr val="FFFFFF"/>
                </a:solidFill>
              </a:rPr>
              <a:t> for an exploration of data on gender pay gap in your field</a:t>
            </a:r>
            <a:endParaRPr sz="49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129"/>
          <p:cNvSpPr/>
          <p:nvPr/>
        </p:nvSpPr>
        <p:spPr>
          <a:xfrm>
            <a:off x="530833" y="3068445"/>
            <a:ext cx="9345900" cy="4260300"/>
          </a:xfrm>
          <a:prstGeom prst="rect">
            <a:avLst/>
          </a:prstGeom>
          <a:noFill/>
          <a:ln>
            <a:noFill/>
          </a:ln>
        </p:spPr>
        <p:txBody>
          <a:bodyPr anchorCtr="0" anchor="t" bIns="38800" lIns="38800" spcFirstLastPara="1" rIns="38800" wrap="square" tIns="38800">
            <a:noAutofit/>
          </a:bodyPr>
          <a:lstStyle/>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The number of companies paying men more than women rose from 53 to 73</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Calculate the change: 73-53 = 20</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Divide the change by the older figure: 20/53</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 0.38 (“increased 38%”)</a:t>
            </a:r>
            <a:endParaRPr sz="3800">
              <a:solidFill>
                <a:srgbClr val="1A1A1A"/>
              </a:solidFill>
            </a:endParaRPr>
          </a:p>
        </p:txBody>
      </p:sp>
      <p:sp>
        <p:nvSpPr>
          <p:cNvPr id="521" name="Google Shape;521;p129"/>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Calculating a change</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130"/>
          <p:cNvSpPr/>
          <p:nvPr/>
        </p:nvSpPr>
        <p:spPr>
          <a:xfrm>
            <a:off x="530825" y="3068450"/>
            <a:ext cx="9629100" cy="4260300"/>
          </a:xfrm>
          <a:prstGeom prst="rect">
            <a:avLst/>
          </a:prstGeom>
          <a:noFill/>
          <a:ln>
            <a:noFill/>
          </a:ln>
        </p:spPr>
        <p:txBody>
          <a:bodyPr anchorCtr="0" anchor="t" bIns="38800" lIns="38800" spcFirstLastPara="1" rIns="38800" wrap="square" tIns="38800">
            <a:noAutofit/>
          </a:bodyPr>
          <a:lstStyle/>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Pay gap at one club dropped from 75 to 25</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Calculate the change: 25-75 = -50</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Divide the change by the older figure: -50/75</a:t>
            </a:r>
            <a:endParaRPr sz="3800">
              <a:solidFill>
                <a:srgbClr val="1A1A1A"/>
              </a:solidFill>
            </a:endParaRPr>
          </a:p>
          <a:p>
            <a:pPr indent="-469900" lvl="0" marL="469900" marR="0" rtl="0" algn="l">
              <a:lnSpc>
                <a:spcPct val="114062"/>
              </a:lnSpc>
              <a:spcBef>
                <a:spcPts val="0"/>
              </a:spcBef>
              <a:spcAft>
                <a:spcPts val="0"/>
              </a:spcAft>
              <a:buClr>
                <a:srgbClr val="1A1A1A"/>
              </a:buClr>
              <a:buSzPts val="3800"/>
              <a:buChar char="●"/>
            </a:pPr>
            <a:r>
              <a:rPr lang="en-US" sz="3800">
                <a:solidFill>
                  <a:srgbClr val="1A1A1A"/>
                </a:solidFill>
              </a:rPr>
              <a:t>= -0.66 (“dropped 66%” or “by two thirds”)</a:t>
            </a:r>
            <a:endParaRPr sz="3800">
              <a:solidFill>
                <a:srgbClr val="1A1A1A"/>
              </a:solidFill>
            </a:endParaRPr>
          </a:p>
        </p:txBody>
      </p:sp>
      <p:sp>
        <p:nvSpPr>
          <p:cNvPr id="527" name="Google Shape;527;p130"/>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Calculating a change (one org)</a:t>
            </a:r>
            <a:endParaRPr sz="1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descr="This video for students on the MA in Data Journalism at Birmingham City University shows how you can use basic filtering, sorting and pivot tables to find potential story leads in a dataset. &#10;&#10;Data used is from https://www.electoralcommission.org.uk/who-we-are-and-what-we-do/financial-reporting/donations-and-loans/view-donations-and-loans/donations-and-loans-regulated-organisations-and-individuals" id="532" name="Google Shape;532;p131" title="Data journalism basics: using sorting, filtering and pivot tables to find stories">
            <a:hlinkClick r:id="rId3"/>
          </p:cNvPr>
          <p:cNvPicPr preferRelativeResize="0"/>
          <p:nvPr/>
        </p:nvPicPr>
        <p:blipFill>
          <a:blip r:embed="rId4">
            <a:alphaModFix/>
          </a:blip>
          <a:stretch>
            <a:fillRect/>
          </a:stretch>
        </p:blipFill>
        <p:spPr>
          <a:xfrm>
            <a:off x="170938" y="965000"/>
            <a:ext cx="9818125" cy="5522700"/>
          </a:xfrm>
          <a:prstGeom prst="rect">
            <a:avLst/>
          </a:prstGeom>
          <a:noFill/>
          <a:ln>
            <a:noFill/>
          </a:ln>
        </p:spPr>
      </p:pic>
      <p:sp>
        <p:nvSpPr>
          <p:cNvPr id="533" name="Google Shape;533;p131"/>
          <p:cNvSpPr txBox="1"/>
          <p:nvPr/>
        </p:nvSpPr>
        <p:spPr>
          <a:xfrm>
            <a:off x="224250" y="7004400"/>
            <a:ext cx="9625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t>Video walkthrough: </a:t>
            </a:r>
            <a:r>
              <a:rPr lang="en-US" sz="2000" u="sng">
                <a:solidFill>
                  <a:schemeClr val="hlink"/>
                </a:solidFill>
                <a:hlinkClick r:id="rId5"/>
              </a:rPr>
              <a:t>https://www.youtube.com/watch?v=MeTdQ-cloRw</a:t>
            </a:r>
            <a:r>
              <a:rPr lang="en-US" sz="2000"/>
              <a:t>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537" name="Shape 537"/>
        <p:cNvGrpSpPr/>
        <p:nvPr/>
      </p:nvGrpSpPr>
      <p:grpSpPr>
        <a:xfrm>
          <a:off x="0" y="0"/>
          <a:ext cx="0" cy="0"/>
          <a:chOff x="0" y="0"/>
          <a:chExt cx="0" cy="0"/>
        </a:xfrm>
      </p:grpSpPr>
      <p:sp>
        <p:nvSpPr>
          <p:cNvPr id="538" name="Google Shape;538;p132"/>
          <p:cNvSpPr/>
          <p:nvPr/>
        </p:nvSpPr>
        <p:spPr>
          <a:xfrm>
            <a:off x="378425" y="2283325"/>
            <a:ext cx="9345900" cy="4588500"/>
          </a:xfrm>
          <a:prstGeom prst="rect">
            <a:avLst/>
          </a:prstGeom>
          <a:noFill/>
          <a:ln>
            <a:noFill/>
          </a:ln>
        </p:spPr>
        <p:txBody>
          <a:bodyPr anchorCtr="0" anchor="t" bIns="38100" lIns="38100" spcFirstLastPara="1" rIns="38100" wrap="square" tIns="38100">
            <a:noAutofit/>
          </a:bodyPr>
          <a:lstStyle/>
          <a:p>
            <a:pPr indent="0" lvl="0" marL="0" marR="0" rtl="0" algn="l">
              <a:lnSpc>
                <a:spcPct val="114062"/>
              </a:lnSpc>
              <a:spcBef>
                <a:spcPts val="0"/>
              </a:spcBef>
              <a:spcAft>
                <a:spcPts val="0"/>
              </a:spcAft>
              <a:buNone/>
            </a:pPr>
            <a:r>
              <a:rPr lang="en-US" sz="3800">
                <a:solidFill>
                  <a:srgbClr val="1A1A1A"/>
                </a:solidFill>
              </a:rPr>
              <a:t>At this point it’s news: “data reveals” something. Try to pitch:</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A ranking story</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A scale story</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A change story</a:t>
            </a:r>
            <a:endParaRPr sz="3800">
              <a:solidFill>
                <a:srgbClr val="1A1A1A"/>
              </a:solidFill>
            </a:endParaRPr>
          </a:p>
          <a:p>
            <a:pPr indent="0" lvl="0" marL="0" marR="0" rtl="0" algn="l">
              <a:lnSpc>
                <a:spcPct val="114062"/>
              </a:lnSpc>
              <a:spcBef>
                <a:spcPts val="0"/>
              </a:spcBef>
              <a:spcAft>
                <a:spcPts val="0"/>
              </a:spcAft>
              <a:buNone/>
            </a:pPr>
            <a:r>
              <a:rPr lang="en-US" sz="3800">
                <a:solidFill>
                  <a:srgbClr val="1A1A1A"/>
                </a:solidFill>
              </a:rPr>
              <a:t>What feature ideas might you </a:t>
            </a:r>
            <a:r>
              <a:rPr lang="en-US" sz="3800">
                <a:solidFill>
                  <a:srgbClr val="1A1A1A"/>
                </a:solidFill>
              </a:rPr>
              <a:t>pitch as a follow-up</a:t>
            </a:r>
            <a:r>
              <a:rPr lang="en-US" sz="3800">
                <a:solidFill>
                  <a:srgbClr val="1A1A1A"/>
                </a:solidFill>
              </a:rPr>
              <a:t>?</a:t>
            </a:r>
            <a:endParaRPr sz="3800">
              <a:solidFill>
                <a:srgbClr val="1A1A1A"/>
              </a:solidFill>
            </a:endParaRPr>
          </a:p>
        </p:txBody>
      </p:sp>
      <p:sp>
        <p:nvSpPr>
          <p:cNvPr id="539" name="Google Shape;539;p132"/>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121212"/>
                </a:solidFill>
              </a:rPr>
              <a:t>Pitch what you have!</a:t>
            </a:r>
            <a:endParaRPr>
              <a:solidFill>
                <a:srgbClr val="12121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133"/>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0" lvl="0" marL="0" marR="0" rtl="0" algn="l">
              <a:lnSpc>
                <a:spcPct val="114062"/>
              </a:lnSpc>
              <a:spcBef>
                <a:spcPts val="0"/>
              </a:spcBef>
              <a:spcAft>
                <a:spcPts val="0"/>
              </a:spcAft>
              <a:buNone/>
            </a:pPr>
            <a:r>
              <a:rPr b="1" lang="en-US" sz="3800">
                <a:solidFill>
                  <a:srgbClr val="1A1A1A"/>
                </a:solidFill>
              </a:rPr>
              <a:t>Pivot tables</a:t>
            </a:r>
            <a:r>
              <a:rPr lang="en-US" sz="3800">
                <a:solidFill>
                  <a:srgbClr val="1A1A1A"/>
                </a:solidFill>
              </a:rPr>
              <a:t> (what’s the big picture?)</a:t>
            </a:r>
            <a:endParaRPr sz="3800">
              <a:solidFill>
                <a:srgbClr val="1A1A1A"/>
              </a:solidFill>
            </a:endParaRPr>
          </a:p>
          <a:p>
            <a:pPr indent="0" lvl="0" marL="0" marR="0" rtl="0" algn="l">
              <a:lnSpc>
                <a:spcPct val="114062"/>
              </a:lnSpc>
              <a:spcBef>
                <a:spcPts val="0"/>
              </a:spcBef>
              <a:spcAft>
                <a:spcPts val="0"/>
              </a:spcAft>
              <a:buNone/>
            </a:pPr>
            <a:r>
              <a:t/>
            </a:r>
            <a:endParaRPr sz="3800">
              <a:solidFill>
                <a:srgbClr val="1A1A1A"/>
              </a:solidFill>
            </a:endParaRPr>
          </a:p>
          <a:p>
            <a:pPr indent="0" lvl="0" marL="0" marR="0" rtl="0" algn="l">
              <a:lnSpc>
                <a:spcPct val="114062"/>
              </a:lnSpc>
              <a:spcBef>
                <a:spcPts val="0"/>
              </a:spcBef>
              <a:spcAft>
                <a:spcPts val="0"/>
              </a:spcAft>
              <a:buNone/>
            </a:pPr>
            <a:r>
              <a:rPr i="1" lang="en-US" sz="3200">
                <a:solidFill>
                  <a:srgbClr val="1A1A1A"/>
                </a:solidFill>
              </a:rPr>
              <a:t>*Only works with ‘granular’ data that can be aggregated in some way (e.g. categories, places, names appear more than once)</a:t>
            </a:r>
            <a:endParaRPr i="1" sz="3200">
              <a:solidFill>
                <a:srgbClr val="1A1A1A"/>
              </a:solidFill>
            </a:endParaRPr>
          </a:p>
        </p:txBody>
      </p:sp>
      <p:sp>
        <p:nvSpPr>
          <p:cNvPr id="545" name="Google Shape;545;p133"/>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...And now for the power chord!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34"/>
          <p:cNvSpPr/>
          <p:nvPr/>
        </p:nvSpPr>
        <p:spPr>
          <a:xfrm>
            <a:off x="530825" y="2130925"/>
            <a:ext cx="9345900" cy="4588500"/>
          </a:xfrm>
          <a:prstGeom prst="rect">
            <a:avLst/>
          </a:prstGeom>
          <a:noFill/>
          <a:ln>
            <a:noFill/>
          </a:ln>
        </p:spPr>
        <p:txBody>
          <a:bodyPr anchorCtr="0" anchor="t" bIns="38100" lIns="38100" spcFirstLastPara="1" rIns="38100" wrap="square" tIns="38100">
            <a:noAutofit/>
          </a:bodyPr>
          <a:lstStyle/>
          <a:p>
            <a:pPr indent="-469900" lvl="0" marL="457200" marR="0" rtl="0" algn="l">
              <a:lnSpc>
                <a:spcPct val="114062"/>
              </a:lnSpc>
              <a:spcBef>
                <a:spcPts val="0"/>
              </a:spcBef>
              <a:spcAft>
                <a:spcPts val="0"/>
              </a:spcAft>
              <a:buClr>
                <a:srgbClr val="1A1A1A"/>
              </a:buClr>
              <a:buSzPts val="3800"/>
              <a:buChar char="●"/>
            </a:pPr>
            <a:r>
              <a:rPr b="1" lang="en-US" sz="3800">
                <a:solidFill>
                  <a:srgbClr val="1A1A1A"/>
                </a:solidFill>
              </a:rPr>
              <a:t>Look for links on the same page</a:t>
            </a:r>
            <a:endParaRPr b="1"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b="1" lang="en-US" sz="3800">
                <a:solidFill>
                  <a:srgbClr val="1A1A1A"/>
                </a:solidFill>
              </a:rPr>
              <a:t>Follow the ‘breadcrumb trail’ of parent pages</a:t>
            </a:r>
            <a:endParaRPr b="1"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b="1" lang="en-US" sz="3800">
                <a:solidFill>
                  <a:srgbClr val="1A1A1A"/>
                </a:solidFill>
              </a:rPr>
              <a:t>Look for contact details in the data or related documents</a:t>
            </a:r>
            <a:endParaRPr b="1"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b="1" lang="en-US" sz="3800">
                <a:solidFill>
                  <a:srgbClr val="1A1A1A"/>
                </a:solidFill>
              </a:rPr>
              <a:t>Look for links on the website</a:t>
            </a:r>
            <a:endParaRPr b="1"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b="1" lang="en-US" sz="3800">
                <a:solidFill>
                  <a:srgbClr val="1A1A1A"/>
                </a:solidFill>
              </a:rPr>
              <a:t>Search around generally for docs, guidelines, methodology, experts</a:t>
            </a:r>
            <a:endParaRPr b="1" sz="3800">
              <a:solidFill>
                <a:srgbClr val="1A1A1A"/>
              </a:solidFill>
            </a:endParaRPr>
          </a:p>
        </p:txBody>
      </p:sp>
      <p:sp>
        <p:nvSpPr>
          <p:cNvPr id="551" name="Google Shape;551;p134"/>
          <p:cNvSpPr/>
          <p:nvPr/>
        </p:nvSpPr>
        <p:spPr>
          <a:xfrm>
            <a:off x="393850" y="3322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Understanding the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08"/>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469900" lvl="0" marL="457200" rtl="0" algn="l">
              <a:lnSpc>
                <a:spcPct val="114062"/>
              </a:lnSpc>
              <a:spcBef>
                <a:spcPts val="0"/>
              </a:spcBef>
              <a:spcAft>
                <a:spcPts val="0"/>
              </a:spcAft>
              <a:buClr>
                <a:srgbClr val="1A1A1A"/>
              </a:buClr>
              <a:buSzPts val="3800"/>
              <a:buChar char="●"/>
            </a:pPr>
            <a:r>
              <a:rPr lang="en-US" sz="3800">
                <a:solidFill>
                  <a:srgbClr val="1A1A1A"/>
                </a:solidFill>
              </a:rPr>
              <a:t>The JournalismAI Festival (online)</a:t>
            </a:r>
            <a:endParaRPr sz="3800">
              <a:solidFill>
                <a:srgbClr val="1A1A1A"/>
              </a:solidFill>
            </a:endParaRPr>
          </a:p>
          <a:p>
            <a:pPr indent="-469900" lvl="0" marL="457200" rtl="0" algn="l">
              <a:lnSpc>
                <a:spcPct val="114062"/>
              </a:lnSpc>
              <a:spcBef>
                <a:spcPts val="0"/>
              </a:spcBef>
              <a:spcAft>
                <a:spcPts val="0"/>
              </a:spcAft>
              <a:buClr>
                <a:srgbClr val="1A1A1A"/>
              </a:buClr>
              <a:buSzPts val="3800"/>
              <a:buChar char="●"/>
            </a:pPr>
            <a:r>
              <a:rPr lang="en-US" sz="3800">
                <a:solidFill>
                  <a:srgbClr val="1A1A1A"/>
                </a:solidFill>
              </a:rPr>
              <a:t>Subscribe to </a:t>
            </a:r>
            <a:r>
              <a:rPr lang="en-US" sz="3800" u="sng">
                <a:solidFill>
                  <a:schemeClr val="hlink"/>
                </a:solidFill>
                <a:hlinkClick r:id="rId3"/>
              </a:rPr>
              <a:t>the newsletter</a:t>
            </a:r>
            <a:r>
              <a:rPr lang="en-US" sz="3800">
                <a:solidFill>
                  <a:srgbClr val="1A1A1A"/>
                </a:solidFill>
              </a:rPr>
              <a:t> for details on how to join. </a:t>
            </a:r>
            <a:endParaRPr sz="3800">
              <a:solidFill>
                <a:srgbClr val="1A1A1A"/>
              </a:solidFill>
            </a:endParaRPr>
          </a:p>
          <a:p>
            <a:pPr indent="-469900" lvl="0" marL="457200" rtl="0" algn="l">
              <a:lnSpc>
                <a:spcPct val="114062"/>
              </a:lnSpc>
              <a:spcBef>
                <a:spcPts val="0"/>
              </a:spcBef>
              <a:spcAft>
                <a:spcPts val="0"/>
              </a:spcAft>
              <a:buClr>
                <a:srgbClr val="1A1A1A"/>
              </a:buClr>
              <a:buSzPts val="3800"/>
              <a:buChar char="●"/>
            </a:pPr>
            <a:r>
              <a:rPr lang="en-US" sz="3800" u="sng">
                <a:solidFill>
                  <a:schemeClr val="hlink"/>
                </a:solidFill>
                <a:hlinkClick r:id="rId4"/>
              </a:rPr>
              <a:t>Videos from last year</a:t>
            </a:r>
            <a:r>
              <a:rPr lang="en-US" sz="3800">
                <a:solidFill>
                  <a:srgbClr val="1A1A1A"/>
                </a:solidFill>
              </a:rPr>
              <a:t> on the YouTube channel</a:t>
            </a:r>
            <a:endParaRPr sz="3800">
              <a:solidFill>
                <a:srgbClr val="1A1A1A"/>
              </a:solidFill>
            </a:endParaRPr>
          </a:p>
        </p:txBody>
      </p:sp>
      <p:sp>
        <p:nvSpPr>
          <p:cNvPr id="359" name="Google Shape;359;p108"/>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Date for the diary! Dec 3-4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135"/>
          <p:cNvPicPr preferRelativeResize="0"/>
          <p:nvPr/>
        </p:nvPicPr>
        <p:blipFill>
          <a:blip r:embed="rId3">
            <a:alphaModFix/>
          </a:blip>
          <a:stretch>
            <a:fillRect/>
          </a:stretch>
        </p:blipFill>
        <p:spPr>
          <a:xfrm>
            <a:off x="152400" y="152400"/>
            <a:ext cx="9300535" cy="7315199"/>
          </a:xfrm>
          <a:prstGeom prst="rect">
            <a:avLst/>
          </a:prstGeom>
          <a:noFill/>
          <a:ln>
            <a:noFill/>
          </a:ln>
        </p:spPr>
      </p:pic>
      <p:sp>
        <p:nvSpPr>
          <p:cNvPr id="557" name="Google Shape;557;p135"/>
          <p:cNvSpPr/>
          <p:nvPr/>
        </p:nvSpPr>
        <p:spPr>
          <a:xfrm>
            <a:off x="4552675" y="6656500"/>
            <a:ext cx="4002600" cy="540900"/>
          </a:xfrm>
          <a:prstGeom prst="rect">
            <a:avLst/>
          </a:prstGeom>
          <a:noFill/>
          <a:ln cap="flat" cmpd="sng" w="76200">
            <a:solidFill>
              <a:srgbClr val="B51A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136"/>
          <p:cNvPicPr preferRelativeResize="0"/>
          <p:nvPr/>
        </p:nvPicPr>
        <p:blipFill>
          <a:blip r:embed="rId3">
            <a:alphaModFix/>
          </a:blip>
          <a:stretch>
            <a:fillRect/>
          </a:stretch>
        </p:blipFill>
        <p:spPr>
          <a:xfrm>
            <a:off x="152400" y="152400"/>
            <a:ext cx="9855202" cy="6149235"/>
          </a:xfrm>
          <a:prstGeom prst="rect">
            <a:avLst/>
          </a:prstGeom>
          <a:noFill/>
          <a:ln>
            <a:noFill/>
          </a:ln>
        </p:spPr>
      </p:pic>
      <p:sp>
        <p:nvSpPr>
          <p:cNvPr id="563" name="Google Shape;563;p136"/>
          <p:cNvSpPr/>
          <p:nvPr/>
        </p:nvSpPr>
        <p:spPr>
          <a:xfrm>
            <a:off x="1026325" y="2532200"/>
            <a:ext cx="4002600" cy="5409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6"/>
          <p:cNvSpPr txBox="1"/>
          <p:nvPr/>
        </p:nvSpPr>
        <p:spPr>
          <a:xfrm>
            <a:off x="2325300" y="6025475"/>
            <a:ext cx="5110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solidFill>
                  <a:srgbClr val="00FF00"/>
                </a:solidFill>
                <a:highlight>
                  <a:srgbClr val="FF0000"/>
                </a:highlight>
              </a:rPr>
              <a:t>The ‘breadcrumb trail’</a:t>
            </a:r>
            <a:endParaRPr b="1" sz="3600">
              <a:solidFill>
                <a:srgbClr val="00FF00"/>
              </a:solidFill>
              <a:highlight>
                <a:srgbClr val="FF0000"/>
              </a:highlight>
            </a:endParaRPr>
          </a:p>
        </p:txBody>
      </p:sp>
      <p:cxnSp>
        <p:nvCxnSpPr>
          <p:cNvPr id="565" name="Google Shape;565;p136"/>
          <p:cNvCxnSpPr/>
          <p:nvPr/>
        </p:nvCxnSpPr>
        <p:spPr>
          <a:xfrm rot="10800000">
            <a:off x="2751650" y="3134488"/>
            <a:ext cx="2016600" cy="2829600"/>
          </a:xfrm>
          <a:prstGeom prst="straightConnector1">
            <a:avLst/>
          </a:prstGeom>
          <a:noFill/>
          <a:ln cap="flat" cmpd="sng" w="76200">
            <a:solidFill>
              <a:srgbClr val="00FF00"/>
            </a:solidFill>
            <a:prstDash val="solid"/>
            <a:round/>
            <a:headEnd len="med" w="med" type="none"/>
            <a:tailEnd len="med" w="med" type="triangle"/>
          </a:ln>
        </p:spPr>
      </p:cxnSp>
      <p:sp>
        <p:nvSpPr>
          <p:cNvPr id="566" name="Google Shape;566;p136"/>
          <p:cNvSpPr txBox="1"/>
          <p:nvPr/>
        </p:nvSpPr>
        <p:spPr>
          <a:xfrm>
            <a:off x="90050" y="6902375"/>
            <a:ext cx="985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https://www.electoralcommission.org.uk/who-we-are-and-what-we-do/financial-reporting/donations-and-loans/view-donations-and-loans/donations-and-loans-regulated-organisations-and-individuals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137"/>
          <p:cNvSpPr txBox="1"/>
          <p:nvPr/>
        </p:nvSpPr>
        <p:spPr>
          <a:xfrm>
            <a:off x="152350" y="7114050"/>
            <a:ext cx="98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3"/>
              </a:rPr>
              <a:t>https://www.electoralcommission.org.uk/who-we-are-and-what-we-do/financial-reporting/donations-and-loans</a:t>
            </a:r>
            <a:r>
              <a:rPr lang="en-US"/>
              <a:t> </a:t>
            </a:r>
            <a:endParaRPr/>
          </a:p>
        </p:txBody>
      </p:sp>
      <p:pic>
        <p:nvPicPr>
          <p:cNvPr id="572" name="Google Shape;572;p137"/>
          <p:cNvPicPr preferRelativeResize="0"/>
          <p:nvPr/>
        </p:nvPicPr>
        <p:blipFill>
          <a:blip r:embed="rId4">
            <a:alphaModFix/>
          </a:blip>
          <a:stretch>
            <a:fillRect/>
          </a:stretch>
        </p:blipFill>
        <p:spPr>
          <a:xfrm>
            <a:off x="152400" y="152400"/>
            <a:ext cx="9855201" cy="674047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138"/>
          <p:cNvPicPr preferRelativeResize="0"/>
          <p:nvPr/>
        </p:nvPicPr>
        <p:blipFill>
          <a:blip r:embed="rId3">
            <a:alphaModFix/>
          </a:blip>
          <a:stretch>
            <a:fillRect/>
          </a:stretch>
        </p:blipFill>
        <p:spPr>
          <a:xfrm>
            <a:off x="152350" y="934350"/>
            <a:ext cx="9855201" cy="5129709"/>
          </a:xfrm>
          <a:prstGeom prst="rect">
            <a:avLst/>
          </a:prstGeom>
          <a:noFill/>
          <a:ln>
            <a:noFill/>
          </a:ln>
        </p:spPr>
      </p:pic>
      <p:sp>
        <p:nvSpPr>
          <p:cNvPr id="578" name="Google Shape;578;p138"/>
          <p:cNvSpPr txBox="1"/>
          <p:nvPr/>
        </p:nvSpPr>
        <p:spPr>
          <a:xfrm>
            <a:off x="152350" y="7114050"/>
            <a:ext cx="98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https://www.electoralcommission.org.uk/who-we-are-and-what-we-do/financial-reporting</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139"/>
          <p:cNvPicPr preferRelativeResize="0"/>
          <p:nvPr/>
        </p:nvPicPr>
        <p:blipFill>
          <a:blip r:embed="rId3">
            <a:alphaModFix/>
          </a:blip>
          <a:stretch>
            <a:fillRect/>
          </a:stretch>
        </p:blipFill>
        <p:spPr>
          <a:xfrm>
            <a:off x="2897750" y="3085373"/>
            <a:ext cx="7032274" cy="4250976"/>
          </a:xfrm>
          <a:prstGeom prst="rect">
            <a:avLst/>
          </a:prstGeom>
          <a:noFill/>
          <a:ln>
            <a:noFill/>
          </a:ln>
        </p:spPr>
      </p:pic>
      <p:pic>
        <p:nvPicPr>
          <p:cNvPr id="584" name="Google Shape;584;p139"/>
          <p:cNvPicPr preferRelativeResize="0"/>
          <p:nvPr/>
        </p:nvPicPr>
        <p:blipFill>
          <a:blip r:embed="rId4">
            <a:alphaModFix/>
          </a:blip>
          <a:stretch>
            <a:fillRect/>
          </a:stretch>
        </p:blipFill>
        <p:spPr>
          <a:xfrm>
            <a:off x="152400" y="152400"/>
            <a:ext cx="7444252" cy="4125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140" title="Getting data ready for interrogation">
            <a:hlinkClick r:id="rId3"/>
          </p:cNvPr>
          <p:cNvPicPr preferRelativeResize="0"/>
          <p:nvPr/>
        </p:nvPicPr>
        <p:blipFill>
          <a:blip r:embed="rId4">
            <a:alphaModFix/>
          </a:blip>
          <a:stretch>
            <a:fillRect/>
          </a:stretch>
        </p:blipFill>
        <p:spPr>
          <a:xfrm>
            <a:off x="720600" y="1"/>
            <a:ext cx="9045875" cy="6784425"/>
          </a:xfrm>
          <a:prstGeom prst="rect">
            <a:avLst/>
          </a:prstGeom>
          <a:noFill/>
          <a:ln>
            <a:noFill/>
          </a:ln>
        </p:spPr>
      </p:pic>
      <p:sp>
        <p:nvSpPr>
          <p:cNvPr id="590" name="Google Shape;590;p140"/>
          <p:cNvSpPr txBox="1"/>
          <p:nvPr/>
        </p:nvSpPr>
        <p:spPr>
          <a:xfrm>
            <a:off x="-50" y="6784425"/>
            <a:ext cx="10160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Getting data ready for interrogation: </a:t>
            </a:r>
            <a:r>
              <a:rPr lang="en-US" sz="2200" u="sng">
                <a:solidFill>
                  <a:schemeClr val="hlink"/>
                </a:solidFill>
                <a:hlinkClick r:id="rId5"/>
              </a:rPr>
              <a:t>https://www.youtube.com/watch?v=MIMpL7QYO-I</a:t>
            </a:r>
            <a:r>
              <a:rPr lang="en-US" sz="2200"/>
              <a:t> </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141" title="Analysing granular data using pivot tables">
            <a:hlinkClick r:id="rId3"/>
          </p:cNvPr>
          <p:cNvPicPr preferRelativeResize="0"/>
          <p:nvPr/>
        </p:nvPicPr>
        <p:blipFill>
          <a:blip r:embed="rId4">
            <a:alphaModFix/>
          </a:blip>
          <a:stretch>
            <a:fillRect/>
          </a:stretch>
        </p:blipFill>
        <p:spPr>
          <a:xfrm>
            <a:off x="981250" y="0"/>
            <a:ext cx="8463275" cy="6347450"/>
          </a:xfrm>
          <a:prstGeom prst="rect">
            <a:avLst/>
          </a:prstGeom>
          <a:noFill/>
          <a:ln>
            <a:noFill/>
          </a:ln>
        </p:spPr>
      </p:pic>
      <p:sp>
        <p:nvSpPr>
          <p:cNvPr id="596" name="Google Shape;596;p141"/>
          <p:cNvSpPr txBox="1"/>
          <p:nvPr/>
        </p:nvSpPr>
        <p:spPr>
          <a:xfrm>
            <a:off x="-50" y="6784425"/>
            <a:ext cx="10160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t>P</a:t>
            </a:r>
            <a:r>
              <a:rPr lang="en-US" sz="2200"/>
              <a:t>ivot tables (again)</a:t>
            </a:r>
            <a:r>
              <a:rPr lang="en-US" sz="2200"/>
              <a:t>: </a:t>
            </a:r>
            <a:r>
              <a:rPr lang="en-US" sz="2200" u="sng">
                <a:solidFill>
                  <a:schemeClr val="hlink"/>
                </a:solidFill>
                <a:hlinkClick r:id="rId5"/>
              </a:rPr>
              <a:t>https://www.youtube.com/watch?v=wKQznyIHOys</a:t>
            </a:r>
            <a:r>
              <a:rPr lang="en-US" sz="2200"/>
              <a:t> </a:t>
            </a:r>
            <a:endParaRPr sz="2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42"/>
          <p:cNvSpPr/>
          <p:nvPr/>
        </p:nvSpPr>
        <p:spPr>
          <a:xfrm>
            <a:off x="180975" y="3356225"/>
            <a:ext cx="9613800" cy="4161000"/>
          </a:xfrm>
          <a:prstGeom prst="rect">
            <a:avLst/>
          </a:prstGeom>
          <a:noFill/>
          <a:ln>
            <a:noFill/>
          </a:ln>
        </p:spPr>
        <p:txBody>
          <a:bodyPr anchorCtr="0" anchor="t" bIns="0" lIns="0" spcFirstLastPara="1" rIns="0" wrap="square" tIns="0">
            <a:noAutofit/>
          </a:bodyPr>
          <a:lstStyle/>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Find some datasets </a:t>
            </a:r>
            <a:r>
              <a:rPr lang="en-US" sz="4000" u="sng">
                <a:solidFill>
                  <a:schemeClr val="hlink"/>
                </a:solidFill>
                <a:hlinkClick r:id="rId3"/>
              </a:rPr>
              <a:t>on gov.uk</a:t>
            </a:r>
            <a:r>
              <a:rPr lang="en-US" sz="4000">
                <a:solidFill>
                  <a:srgbClr val="565656"/>
                </a:solidFill>
              </a:rPr>
              <a:t> etc.</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Open them and explore</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Identify the ones which can be ‘pivoted’, and those which are already pivot tables</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Look for </a:t>
            </a:r>
            <a:r>
              <a:rPr b="1" lang="en-US" sz="4000">
                <a:solidFill>
                  <a:srgbClr val="565656"/>
                </a:solidFill>
              </a:rPr>
              <a:t>granularity</a:t>
            </a:r>
            <a:r>
              <a:rPr lang="en-US" sz="4000">
                <a:solidFill>
                  <a:srgbClr val="565656"/>
                </a:solidFill>
              </a:rPr>
              <a:t> and </a:t>
            </a:r>
            <a:r>
              <a:rPr b="1" lang="en-US" sz="4000">
                <a:solidFill>
                  <a:srgbClr val="565656"/>
                </a:solidFill>
              </a:rPr>
              <a:t>repetition</a:t>
            </a:r>
            <a:r>
              <a:rPr lang="en-US" sz="4000">
                <a:solidFill>
                  <a:srgbClr val="565656"/>
                </a:solidFill>
              </a:rPr>
              <a:t> (e.g. categories being repeated)</a:t>
            </a:r>
            <a:endParaRPr sz="4000">
              <a:solidFill>
                <a:srgbClr val="565656"/>
              </a:solidFill>
            </a:endParaRPr>
          </a:p>
        </p:txBody>
      </p:sp>
      <p:sp>
        <p:nvSpPr>
          <p:cNvPr id="602" name="Google Shape;602;p142"/>
          <p:cNvSpPr/>
          <p:nvPr/>
        </p:nvSpPr>
        <p:spPr>
          <a:xfrm>
            <a:off x="952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Can we pivot 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43"/>
          <p:cNvSpPr/>
          <p:nvPr/>
        </p:nvSpPr>
        <p:spPr>
          <a:xfrm>
            <a:off x="180975" y="3356225"/>
            <a:ext cx="9613800" cy="4161000"/>
          </a:xfrm>
          <a:prstGeom prst="rect">
            <a:avLst/>
          </a:prstGeom>
          <a:noFill/>
          <a:ln>
            <a:noFill/>
          </a:ln>
        </p:spPr>
        <p:txBody>
          <a:bodyPr anchorCtr="0" anchor="t" bIns="0" lIns="0" spcFirstLastPara="1" rIns="0" wrap="square" tIns="0">
            <a:noAutofit/>
          </a:bodyPr>
          <a:lstStyle/>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Write a 2-3 paragraph news story based on the dataset (or another you choose)</a:t>
            </a:r>
            <a:endParaRPr sz="4000">
              <a:solidFill>
                <a:srgbClr val="565656"/>
              </a:solidFill>
            </a:endParaRPr>
          </a:p>
          <a:p>
            <a:pPr indent="-979713" lvl="0" marL="1094013" marR="0" rtl="0" algn="l">
              <a:lnSpc>
                <a:spcPct val="95000"/>
              </a:lnSpc>
              <a:spcBef>
                <a:spcPts val="0"/>
              </a:spcBef>
              <a:spcAft>
                <a:spcPts val="0"/>
              </a:spcAft>
              <a:buClr>
                <a:srgbClr val="565656"/>
              </a:buClr>
              <a:buSzPts val="4000"/>
              <a:buFont typeface="Arial"/>
              <a:buChar char="•"/>
            </a:pPr>
            <a:r>
              <a:rPr lang="en-US" sz="4000">
                <a:solidFill>
                  <a:srgbClr val="565656"/>
                </a:solidFill>
              </a:rPr>
              <a:t>Share your idea in Slack, discuss problems, and share the results once written. Help each other!</a:t>
            </a:r>
            <a:endParaRPr sz="4000">
              <a:solidFill>
                <a:srgbClr val="565656"/>
              </a:solidFill>
            </a:endParaRPr>
          </a:p>
          <a:p>
            <a:pPr indent="0" lvl="0" marL="1094013" marR="0" rtl="0" algn="l">
              <a:lnSpc>
                <a:spcPct val="95000"/>
              </a:lnSpc>
              <a:spcBef>
                <a:spcPts val="0"/>
              </a:spcBef>
              <a:spcAft>
                <a:spcPts val="0"/>
              </a:spcAft>
              <a:buNone/>
            </a:pPr>
            <a:r>
              <a:t/>
            </a:r>
            <a:endParaRPr sz="4000">
              <a:solidFill>
                <a:srgbClr val="565656"/>
              </a:solidFill>
            </a:endParaRPr>
          </a:p>
        </p:txBody>
      </p:sp>
      <p:sp>
        <p:nvSpPr>
          <p:cNvPr id="608" name="Google Shape;608;p143"/>
          <p:cNvSpPr/>
          <p:nvPr/>
        </p:nvSpPr>
        <p:spPr>
          <a:xfrm>
            <a:off x="952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 part 1</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This video, for week 2 of the Data Journalism module on the MA in Data Journalism at Birmingham City University, looks at computational thinking and how it is used within data journalism, touching on the role of functions and if/else statements and how it can also help problematise some of the data we deal with.&#10;&#10;Find out more about the MA in Data Journalism at BCU at https://www.bcu.ac.uk/courses/data-journalism-ma-2022-23 and other courses at https://www.bcu.ac.uk/media/courses&#10;&#10;Links: Adrian Holovaty (2006) A fundamental way newspaper sites need to change: http://www.holovaty.com/writing/fundamental-change/&#10;Politifact: https://www.politifact.com/&#10;How BuzzFeed News Used Betting Data To Investigate Match-Fixing In Tennis: https://www.buzzfeednews.com/article/johntemplon/how-we-used-data-to-investigate-match-fixing-in-tennis&#10;Computational thinking challenges: https://github.com/paulbradshaw/MED7373-Data-Journalism/tree/master/2functions" id="613" name="Google Shape;613;p144" title="A data journalist's guide to computational thinking (MED7373 week 2)">
            <a:hlinkClick r:id="rId3"/>
          </p:cNvPr>
          <p:cNvPicPr preferRelativeResize="0"/>
          <p:nvPr/>
        </p:nvPicPr>
        <p:blipFill>
          <a:blip r:embed="rId4">
            <a:alphaModFix/>
          </a:blip>
          <a:stretch>
            <a:fillRect/>
          </a:stretch>
        </p:blipFill>
        <p:spPr>
          <a:xfrm>
            <a:off x="104775" y="1991450"/>
            <a:ext cx="9732450" cy="5474500"/>
          </a:xfrm>
          <a:prstGeom prst="rect">
            <a:avLst/>
          </a:prstGeom>
          <a:noFill/>
          <a:ln>
            <a:noFill/>
          </a:ln>
        </p:spPr>
      </p:pic>
      <p:sp>
        <p:nvSpPr>
          <p:cNvPr id="614" name="Google Shape;614;p144"/>
          <p:cNvSpPr/>
          <p:nvPr/>
        </p:nvSpPr>
        <p:spPr>
          <a:xfrm>
            <a:off x="213700" y="203150"/>
            <a:ext cx="9732600" cy="820800"/>
          </a:xfrm>
          <a:prstGeom prst="rect">
            <a:avLst/>
          </a:prstGeom>
          <a:noFill/>
          <a:ln>
            <a:noFill/>
          </a:ln>
        </p:spPr>
        <p:txBody>
          <a:bodyPr anchorCtr="0" anchor="t" bIns="0" lIns="0" spcFirstLastPara="1" rIns="0" wrap="square" tIns="0">
            <a:noAutofit/>
          </a:bodyPr>
          <a:lstStyle/>
          <a:p>
            <a:pPr indent="0" lvl="0" marL="0" marR="0" rtl="0" algn="ctr">
              <a:lnSpc>
                <a:spcPct val="95000"/>
              </a:lnSpc>
              <a:spcBef>
                <a:spcPts val="0"/>
              </a:spcBef>
              <a:spcAft>
                <a:spcPts val="0"/>
              </a:spcAft>
              <a:buNone/>
            </a:pPr>
            <a:r>
              <a:rPr b="1" lang="en-US" sz="4900">
                <a:solidFill>
                  <a:srgbClr val="B51A00"/>
                </a:solidFill>
              </a:rPr>
              <a:t>Watch this video lecture</a:t>
            </a:r>
            <a:endParaRPr b="1" sz="4900">
              <a:solidFill>
                <a:srgbClr val="B51A00"/>
              </a:solidFill>
            </a:endParaRPr>
          </a:p>
          <a:p>
            <a:pPr indent="0" lvl="0" marL="0" marR="0" rtl="0" algn="ctr">
              <a:lnSpc>
                <a:spcPct val="95000"/>
              </a:lnSpc>
              <a:spcBef>
                <a:spcPts val="0"/>
              </a:spcBef>
              <a:spcAft>
                <a:spcPts val="0"/>
              </a:spcAft>
              <a:buNone/>
            </a:pPr>
            <a:r>
              <a:rPr b="1" lang="en-US" sz="4900">
                <a:solidFill>
                  <a:srgbClr val="B51A00"/>
                </a:solidFill>
              </a:rPr>
              <a:t>before the next class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descr="Offshore leaks front pages" id="364" name="Google Shape;364;p109"/>
          <p:cNvPicPr preferRelativeResize="0"/>
          <p:nvPr/>
        </p:nvPicPr>
        <p:blipFill rotWithShape="1">
          <a:blip r:embed="rId3">
            <a:alphaModFix/>
          </a:blip>
          <a:srcRect b="0" l="0" r="6032" t="0"/>
          <a:stretch/>
        </p:blipFill>
        <p:spPr>
          <a:xfrm>
            <a:off x="0" y="0"/>
            <a:ext cx="10160001" cy="7620000"/>
          </a:xfrm>
          <a:prstGeom prst="rect">
            <a:avLst/>
          </a:prstGeom>
          <a:noFill/>
          <a:ln>
            <a:noFill/>
          </a:ln>
        </p:spPr>
      </p:pic>
      <p:pic>
        <p:nvPicPr>
          <p:cNvPr id="365" name="Google Shape;365;p109"/>
          <p:cNvPicPr preferRelativeResize="0"/>
          <p:nvPr/>
        </p:nvPicPr>
        <p:blipFill rotWithShape="1">
          <a:blip r:embed="rId4">
            <a:alphaModFix/>
          </a:blip>
          <a:srcRect b="0" l="0" r="0" t="0"/>
          <a:stretch/>
        </p:blipFill>
        <p:spPr>
          <a:xfrm>
            <a:off x="0" y="2243650"/>
            <a:ext cx="10160100" cy="5376300"/>
          </a:xfrm>
          <a:prstGeom prst="rect">
            <a:avLst/>
          </a:prstGeom>
          <a:noFill/>
          <a:ln>
            <a:noFill/>
          </a:ln>
        </p:spPr>
      </p:pic>
      <p:sp>
        <p:nvSpPr>
          <p:cNvPr id="366" name="Google Shape;366;p109"/>
          <p:cNvSpPr/>
          <p:nvPr/>
        </p:nvSpPr>
        <p:spPr>
          <a:xfrm>
            <a:off x="1190625" y="2848674"/>
            <a:ext cx="8726400" cy="1075500"/>
          </a:xfrm>
          <a:prstGeom prst="rect">
            <a:avLst/>
          </a:prstGeom>
          <a:noFill/>
          <a:ln>
            <a:noFill/>
          </a:ln>
        </p:spPr>
        <p:txBody>
          <a:bodyPr anchorCtr="0" anchor="t" bIns="38100" lIns="38100" spcFirstLastPara="1" rIns="38100" wrap="square" tIns="38100">
            <a:noAutofit/>
          </a:bodyPr>
          <a:lstStyle/>
          <a:p>
            <a:pPr indent="0" lvl="0" marL="0" marR="0" rtl="0" algn="r">
              <a:lnSpc>
                <a:spcPct val="113867"/>
              </a:lnSpc>
              <a:spcBef>
                <a:spcPts val="0"/>
              </a:spcBef>
              <a:spcAft>
                <a:spcPts val="0"/>
              </a:spcAft>
              <a:buNone/>
            </a:pPr>
            <a:r>
              <a:rPr b="1" lang="en-US" sz="7100">
                <a:solidFill>
                  <a:srgbClr val="FFFFFF"/>
                </a:solidFill>
              </a:rPr>
              <a:t>Data journalism: </a:t>
            </a:r>
            <a:endParaRPr b="1" sz="7100">
              <a:solidFill>
                <a:srgbClr val="FFFFFF"/>
              </a:solidFill>
            </a:endParaRPr>
          </a:p>
          <a:p>
            <a:pPr indent="0" lvl="0" marL="0" marR="0" rtl="0" algn="r">
              <a:lnSpc>
                <a:spcPct val="113867"/>
              </a:lnSpc>
              <a:spcBef>
                <a:spcPts val="0"/>
              </a:spcBef>
              <a:spcAft>
                <a:spcPts val="0"/>
              </a:spcAft>
              <a:buNone/>
            </a:pPr>
            <a:r>
              <a:rPr b="1" lang="en-US" sz="7100">
                <a:solidFill>
                  <a:srgbClr val="FFFFFF"/>
                </a:solidFill>
              </a:rPr>
              <a:t>The “3 chords”</a:t>
            </a:r>
            <a:endParaRPr/>
          </a:p>
        </p:txBody>
      </p:sp>
      <p:sp>
        <p:nvSpPr>
          <p:cNvPr id="367" name="Google Shape;367;p109"/>
          <p:cNvSpPr/>
          <p:nvPr/>
        </p:nvSpPr>
        <p:spPr>
          <a:xfrm>
            <a:off x="1693324" y="6674549"/>
            <a:ext cx="8232300" cy="771600"/>
          </a:xfrm>
          <a:prstGeom prst="rect">
            <a:avLst/>
          </a:prstGeom>
          <a:noFill/>
          <a:ln>
            <a:noFill/>
          </a:ln>
        </p:spPr>
        <p:txBody>
          <a:bodyPr anchorCtr="0" anchor="t" bIns="38100" lIns="38100" spcFirstLastPara="1" rIns="38100" wrap="square" tIns="38100">
            <a:noAutofit/>
          </a:bodyPr>
          <a:lstStyle/>
          <a:p>
            <a:pPr indent="0" lvl="0" marL="0" marR="0" rtl="0" algn="r">
              <a:lnSpc>
                <a:spcPct val="113750"/>
              </a:lnSpc>
              <a:spcBef>
                <a:spcPts val="0"/>
              </a:spcBef>
              <a:spcAft>
                <a:spcPts val="0"/>
              </a:spcAft>
              <a:buNone/>
            </a:pPr>
            <a:r>
              <a:rPr lang="en-US" sz="2200">
                <a:solidFill>
                  <a:srgbClr val="FFFFFF"/>
                </a:solidFill>
              </a:rPr>
              <a:t>MED7373 Data Journalism </a:t>
            </a:r>
            <a:r>
              <a:rPr b="0" i="0" lang="en-US" sz="2200" u="none" cap="none" strike="noStrike">
                <a:solidFill>
                  <a:srgbClr val="FFFFFF"/>
                </a:solidFill>
                <a:latin typeface="Arial"/>
                <a:ea typeface="Arial"/>
                <a:cs typeface="Arial"/>
                <a:sym typeface="Arial"/>
              </a:rPr>
              <a:t>@PaulBradshaw</a:t>
            </a:r>
            <a:endParaRPr b="0" i="0" sz="2200" u="none" cap="none" strike="noStrike">
              <a:solidFill>
                <a:srgbClr val="FFFFFF"/>
              </a:solidFill>
              <a:latin typeface="Arial"/>
              <a:ea typeface="Arial"/>
              <a:cs typeface="Arial"/>
              <a:sym typeface="Arial"/>
            </a:endParaRPr>
          </a:p>
          <a:p>
            <a:pPr indent="0" lvl="0" marL="0" marR="0" rtl="0" algn="r">
              <a:lnSpc>
                <a:spcPct val="113750"/>
              </a:lnSpc>
              <a:spcBef>
                <a:spcPts val="0"/>
              </a:spcBef>
              <a:spcAft>
                <a:spcPts val="0"/>
              </a:spcAft>
              <a:buNone/>
            </a:pPr>
            <a:r>
              <a:rPr lang="en-US" sz="2200">
                <a:solidFill>
                  <a:srgbClr val="FFFFFF"/>
                </a:solidFill>
              </a:rPr>
              <a:t>MA Data Journalism, Birmingham City University </a:t>
            </a:r>
            <a:r>
              <a:rPr lang="en-US" sz="2200">
                <a:solidFill>
                  <a:srgbClr val="FFFFFF"/>
                </a:solidFill>
              </a:rPr>
              <a:t>#bcujournos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45"/>
          <p:cNvSpPr/>
          <p:nvPr/>
        </p:nvSpPr>
        <p:spPr>
          <a:xfrm>
            <a:off x="180975" y="3356225"/>
            <a:ext cx="9613800" cy="4161000"/>
          </a:xfrm>
          <a:prstGeom prst="rect">
            <a:avLst/>
          </a:prstGeom>
          <a:noFill/>
          <a:ln>
            <a:noFill/>
          </a:ln>
        </p:spPr>
        <p:txBody>
          <a:bodyPr anchorCtr="0" anchor="t" bIns="0" lIns="0" spcFirstLastPara="1" rIns="0" wrap="square" tIns="0">
            <a:noAutofit/>
          </a:bodyPr>
          <a:lstStyle/>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Start reading </a:t>
            </a:r>
            <a:r>
              <a:rPr lang="en-US" sz="4000" u="sng">
                <a:solidFill>
                  <a:schemeClr val="hlink"/>
                </a:solidFill>
                <a:hlinkClick r:id="rId3"/>
              </a:rPr>
              <a:t>Finding Stories in Spreadsheets</a:t>
            </a:r>
            <a:r>
              <a:rPr lang="en-US" sz="4000">
                <a:solidFill>
                  <a:srgbClr val="565656"/>
                </a:solidFill>
              </a:rPr>
              <a:t> (free copy link)</a:t>
            </a:r>
            <a:endParaRPr sz="4000">
              <a:solidFill>
                <a:srgbClr val="565656"/>
              </a:solidFill>
            </a:endParaRPr>
          </a:p>
          <a:p>
            <a:pPr indent="-482600" lvl="0" marL="457200" marR="0" rtl="0" algn="l">
              <a:lnSpc>
                <a:spcPct val="95000"/>
              </a:lnSpc>
              <a:spcBef>
                <a:spcPts val="0"/>
              </a:spcBef>
              <a:spcAft>
                <a:spcPts val="0"/>
              </a:spcAft>
              <a:buClr>
                <a:srgbClr val="565656"/>
              </a:buClr>
              <a:buSzPts val="4000"/>
              <a:buChar char="●"/>
            </a:pPr>
            <a:r>
              <a:rPr lang="en-US" sz="4000">
                <a:solidFill>
                  <a:srgbClr val="565656"/>
                </a:solidFill>
              </a:rPr>
              <a:t>Optional: explore the </a:t>
            </a:r>
            <a:r>
              <a:rPr lang="en-US" sz="4000" u="sng">
                <a:solidFill>
                  <a:schemeClr val="hlink"/>
                </a:solidFill>
                <a:hlinkClick r:id="rId4"/>
              </a:rPr>
              <a:t>New York Times’s training material on data journalism</a:t>
            </a:r>
            <a:endParaRPr sz="4000">
              <a:solidFill>
                <a:srgbClr val="565656"/>
              </a:solidFill>
            </a:endParaRPr>
          </a:p>
        </p:txBody>
      </p:sp>
      <p:sp>
        <p:nvSpPr>
          <p:cNvPr id="620" name="Google Shape;620;p145"/>
          <p:cNvSpPr/>
          <p:nvPr/>
        </p:nvSpPr>
        <p:spPr>
          <a:xfrm>
            <a:off x="95247" y="1541462"/>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Directed study part 2</a:t>
            </a:r>
            <a:r>
              <a:rPr b="1" i="0" lang="en-US" sz="4900" u="none" cap="none" strike="noStrike">
                <a:solidFill>
                  <a:srgbClr val="B51A00"/>
                </a:solidFill>
                <a:latin typeface="Arial"/>
                <a:ea typeface="Arial"/>
                <a:cs typeface="Arial"/>
                <a:sym typeface="Arial"/>
              </a:rPr>
              <a: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46"/>
          <p:cNvSpPr/>
          <p:nvPr/>
        </p:nvSpPr>
        <p:spPr>
          <a:xfrm>
            <a:off x="122922" y="319537"/>
            <a:ext cx="9729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u="sng">
                <a:solidFill>
                  <a:schemeClr val="hlink"/>
                </a:solidFill>
                <a:hlinkClick r:id="rId3"/>
              </a:rPr>
              <a:t>Watching</a:t>
            </a:r>
            <a:r>
              <a:rPr b="1" i="0" lang="en-US" sz="4900" u="none" cap="none" strike="noStrike">
                <a:solidFill>
                  <a:srgbClr val="B51A00"/>
                </a:solidFill>
                <a:latin typeface="Arial"/>
                <a:ea typeface="Arial"/>
                <a:cs typeface="Arial"/>
                <a:sym typeface="Arial"/>
              </a:rPr>
              <a:t>:</a:t>
            </a:r>
            <a:endParaRPr/>
          </a:p>
        </p:txBody>
      </p:sp>
      <p:pic>
        <p:nvPicPr>
          <p:cNvPr id="626" name="Google Shape;626;p146" title="Using Data for Your Daily Reporting - Part 1 | Module 2">
            <a:hlinkClick r:id="rId4"/>
          </p:cNvPr>
          <p:cNvPicPr preferRelativeResize="0"/>
          <p:nvPr/>
        </p:nvPicPr>
        <p:blipFill>
          <a:blip r:embed="rId5">
            <a:alphaModFix/>
          </a:blip>
          <a:stretch>
            <a:fillRect/>
          </a:stretch>
        </p:blipFill>
        <p:spPr>
          <a:xfrm>
            <a:off x="511525" y="1537452"/>
            <a:ext cx="6245675" cy="3513199"/>
          </a:xfrm>
          <a:prstGeom prst="rect">
            <a:avLst/>
          </a:prstGeom>
          <a:noFill/>
          <a:ln>
            <a:noFill/>
          </a:ln>
        </p:spPr>
      </p:pic>
      <p:pic>
        <p:nvPicPr>
          <p:cNvPr id="627" name="Google Shape;627;p146" title="Using Data for Your Daily Reporting - Part 2 | Module 2">
            <a:hlinkClick r:id="rId6"/>
          </p:cNvPr>
          <p:cNvPicPr preferRelativeResize="0"/>
          <p:nvPr/>
        </p:nvPicPr>
        <p:blipFill>
          <a:blip r:embed="rId7">
            <a:alphaModFix/>
          </a:blip>
          <a:stretch>
            <a:fillRect/>
          </a:stretch>
        </p:blipFill>
        <p:spPr>
          <a:xfrm>
            <a:off x="511525" y="5220112"/>
            <a:ext cx="3048000" cy="1714500"/>
          </a:xfrm>
          <a:prstGeom prst="rect">
            <a:avLst/>
          </a:prstGeom>
          <a:noFill/>
          <a:ln>
            <a:noFill/>
          </a:ln>
        </p:spPr>
      </p:pic>
      <p:pic>
        <p:nvPicPr>
          <p:cNvPr id="628" name="Google Shape;628;p146" title="Using Data for Your Daily Reporting - Part 3 | Module 2">
            <a:hlinkClick r:id="rId8"/>
          </p:cNvPr>
          <p:cNvPicPr preferRelativeResize="0"/>
          <p:nvPr/>
        </p:nvPicPr>
        <p:blipFill>
          <a:blip r:embed="rId9">
            <a:alphaModFix/>
          </a:blip>
          <a:stretch>
            <a:fillRect/>
          </a:stretch>
        </p:blipFill>
        <p:spPr>
          <a:xfrm>
            <a:off x="6906875" y="3336162"/>
            <a:ext cx="3048000" cy="1714500"/>
          </a:xfrm>
          <a:prstGeom prst="rect">
            <a:avLst/>
          </a:prstGeom>
          <a:noFill/>
          <a:ln>
            <a:noFill/>
          </a:ln>
        </p:spPr>
      </p:pic>
      <p:pic>
        <p:nvPicPr>
          <p:cNvPr id="629" name="Google Shape;629;p146" title="Interview with Amanda Cox | Module 2">
            <a:hlinkClick r:id="rId10"/>
          </p:cNvPr>
          <p:cNvPicPr preferRelativeResize="0"/>
          <p:nvPr/>
        </p:nvPicPr>
        <p:blipFill>
          <a:blip r:embed="rId11">
            <a:alphaModFix/>
          </a:blip>
          <a:stretch>
            <a:fillRect/>
          </a:stretch>
        </p:blipFill>
        <p:spPr>
          <a:xfrm>
            <a:off x="3709200" y="5220112"/>
            <a:ext cx="3048000" cy="1714500"/>
          </a:xfrm>
          <a:prstGeom prst="rect">
            <a:avLst/>
          </a:prstGeom>
          <a:noFill/>
          <a:ln>
            <a:noFill/>
          </a:ln>
        </p:spPr>
      </p:pic>
      <p:pic>
        <p:nvPicPr>
          <p:cNvPr id="630" name="Google Shape;630;p146" title="Interview with Amanda Cox | Module 2">
            <a:hlinkClick r:id="rId12"/>
          </p:cNvPr>
          <p:cNvPicPr preferRelativeResize="0"/>
          <p:nvPr/>
        </p:nvPicPr>
        <p:blipFill>
          <a:blip r:embed="rId11">
            <a:alphaModFix/>
          </a:blip>
          <a:stretch>
            <a:fillRect/>
          </a:stretch>
        </p:blipFill>
        <p:spPr>
          <a:xfrm>
            <a:off x="6906875" y="5220112"/>
            <a:ext cx="3048000" cy="171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147"/>
          <p:cNvPicPr preferRelativeResize="0"/>
          <p:nvPr/>
        </p:nvPicPr>
        <p:blipFill>
          <a:blip r:embed="rId3">
            <a:alphaModFix/>
          </a:blip>
          <a:stretch>
            <a:fillRect/>
          </a:stretch>
        </p:blipFill>
        <p:spPr>
          <a:xfrm>
            <a:off x="152400" y="152400"/>
            <a:ext cx="6105525" cy="4343400"/>
          </a:xfrm>
          <a:prstGeom prst="rect">
            <a:avLst/>
          </a:prstGeom>
          <a:noFill/>
          <a:ln>
            <a:noFill/>
          </a:ln>
          <a:effectLst>
            <a:outerShdw blurRad="57150" rotWithShape="0" algn="bl" dir="5400000" dist="19050">
              <a:srgbClr val="000000">
                <a:alpha val="50000"/>
              </a:srgbClr>
            </a:outerShdw>
          </a:effectLst>
        </p:spPr>
      </p:pic>
      <p:sp>
        <p:nvSpPr>
          <p:cNvPr id="636" name="Google Shape;636;p147"/>
          <p:cNvSpPr txBox="1"/>
          <p:nvPr/>
        </p:nvSpPr>
        <p:spPr>
          <a:xfrm>
            <a:off x="152400" y="7052725"/>
            <a:ext cx="101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hlinkClick r:id="rId4"/>
              </a:rPr>
              <a:t>The first few pars of this are an example of simple data reporting</a:t>
            </a:r>
            <a:r>
              <a:rPr lang="en-US"/>
              <a:t> </a:t>
            </a:r>
            <a:endParaRPr/>
          </a:p>
        </p:txBody>
      </p:sp>
      <p:sp>
        <p:nvSpPr>
          <p:cNvPr id="637" name="Google Shape;637;p147"/>
          <p:cNvSpPr txBox="1"/>
          <p:nvPr/>
        </p:nvSpPr>
        <p:spPr>
          <a:xfrm>
            <a:off x="1542350" y="3433575"/>
            <a:ext cx="8356200" cy="3241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US" sz="1700">
                <a:solidFill>
                  <a:srgbClr val="121212"/>
                </a:solidFill>
                <a:highlight>
                  <a:srgbClr val="FFFFFF"/>
                </a:highlight>
                <a:latin typeface="Georgia"/>
                <a:ea typeface="Georgia"/>
                <a:cs typeface="Georgia"/>
                <a:sym typeface="Georgia"/>
              </a:rPr>
              <a:t>The number of young women vaping every day in the UK more than tripled in the last year, according to government figures.</a:t>
            </a:r>
            <a:endParaRPr sz="17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0"/>
              </a:spcAft>
              <a:buNone/>
            </a:pPr>
            <a:r>
              <a:rPr lang="en-US" sz="1700">
                <a:solidFill>
                  <a:srgbClr val="121212"/>
                </a:solidFill>
                <a:highlight>
                  <a:srgbClr val="FFFFFF"/>
                </a:highlight>
                <a:latin typeface="Georgia"/>
                <a:ea typeface="Georgia"/>
                <a:cs typeface="Georgia"/>
                <a:sym typeface="Georgia"/>
              </a:rPr>
              <a:t>Data released by the Office for National Statistics (ONS) showed that one in 15 women (6.7%) aged 16-24 vaped daily in 2022 – up from fewer than one in 50 (1.9%) in 2021 – with young women overtaking their male counterparts for e-cigarette usage.</a:t>
            </a:r>
            <a:endParaRPr sz="1700">
              <a:solidFill>
                <a:srgbClr val="121212"/>
              </a:solidFill>
              <a:highlight>
                <a:srgbClr val="FFFFFF"/>
              </a:highlight>
              <a:latin typeface="Georgia"/>
              <a:ea typeface="Georgia"/>
              <a:cs typeface="Georgia"/>
              <a:sym typeface="Georgia"/>
            </a:endParaRPr>
          </a:p>
          <a:p>
            <a:pPr indent="0" lvl="0" marL="0" rtl="0" algn="l">
              <a:lnSpc>
                <a:spcPct val="140000"/>
              </a:lnSpc>
              <a:spcBef>
                <a:spcPts val="900"/>
              </a:spcBef>
              <a:spcAft>
                <a:spcPts val="900"/>
              </a:spcAft>
              <a:buNone/>
            </a:pPr>
            <a:r>
              <a:rPr lang="en-US" sz="1700">
                <a:solidFill>
                  <a:srgbClr val="121212"/>
                </a:solidFill>
                <a:highlight>
                  <a:srgbClr val="FFFFFF"/>
                </a:highlight>
                <a:latin typeface="Georgia"/>
                <a:ea typeface="Georgia"/>
                <a:cs typeface="Georgia"/>
                <a:sym typeface="Georgia"/>
              </a:rPr>
              <a:t>The rise in young women vaping mirrors findings in </a:t>
            </a:r>
            <a:r>
              <a:rPr lang="en-US" sz="1700">
                <a:solidFill>
                  <a:schemeClr val="hlink"/>
                </a:solidFill>
                <a:highlight>
                  <a:srgbClr val="FFFFFF"/>
                </a:highlight>
                <a:uFill>
                  <a:noFill/>
                </a:uFill>
                <a:latin typeface="Georgia"/>
                <a:ea typeface="Georgia"/>
                <a:cs typeface="Georgia"/>
                <a:sym typeface="Georgia"/>
                <a:hlinkClick r:id="rId5"/>
              </a:rPr>
              <a:t>an NHS survey of school-aged children last year</a:t>
            </a:r>
            <a:r>
              <a:rPr lang="en-US" sz="1700">
                <a:solidFill>
                  <a:srgbClr val="121212"/>
                </a:solidFill>
                <a:highlight>
                  <a:srgbClr val="FFFFFF"/>
                </a:highlight>
                <a:latin typeface="Georgia"/>
                <a:ea typeface="Georgia"/>
                <a:cs typeface="Georgia"/>
                <a:sym typeface="Georgia"/>
              </a:rPr>
              <a:t>, which showed more than one in five 15-year-old girls using e-cigarettes – hugely outstripping their male counterparts.</a:t>
            </a:r>
            <a:endParaRPr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10"/>
          <p:cNvSpPr/>
          <p:nvPr/>
        </p:nvSpPr>
        <p:spPr>
          <a:xfrm>
            <a:off x="-57487" y="6301475"/>
            <a:ext cx="10275000" cy="667800"/>
          </a:xfrm>
          <a:prstGeom prst="rect">
            <a:avLst/>
          </a:prstGeom>
          <a:noFill/>
          <a:ln>
            <a:noFill/>
          </a:ln>
        </p:spPr>
        <p:txBody>
          <a:bodyPr anchorCtr="0" anchor="t" bIns="38100" lIns="38100" spcFirstLastPara="1" rIns="38100" wrap="square" tIns="38100">
            <a:noAutofit/>
          </a:bodyPr>
          <a:lstStyle/>
          <a:p>
            <a:pPr indent="0" lvl="0" marL="0" marR="0" rtl="0" algn="ctr">
              <a:lnSpc>
                <a:spcPct val="114062"/>
              </a:lnSpc>
              <a:spcBef>
                <a:spcPts val="0"/>
              </a:spcBef>
              <a:spcAft>
                <a:spcPts val="0"/>
              </a:spcAft>
              <a:buNone/>
            </a:pPr>
            <a:r>
              <a:t/>
            </a:r>
            <a:endParaRPr b="0" i="0" sz="3200" u="none" cap="none" strike="noStrike">
              <a:solidFill>
                <a:srgbClr val="1A1A1A"/>
              </a:solidFill>
              <a:latin typeface="Arial"/>
              <a:ea typeface="Arial"/>
              <a:cs typeface="Arial"/>
              <a:sym typeface="Arial"/>
            </a:endParaRPr>
          </a:p>
          <a:p>
            <a:pPr indent="0" lvl="0" marL="0" marR="0" rtl="0" algn="ctr">
              <a:lnSpc>
                <a:spcPct val="114062"/>
              </a:lnSpc>
              <a:spcBef>
                <a:spcPts val="0"/>
              </a:spcBef>
              <a:spcAft>
                <a:spcPts val="0"/>
              </a:spcAft>
              <a:buNone/>
            </a:pPr>
            <a:r>
              <a:rPr lang="en-US" sz="3200">
                <a:solidFill>
                  <a:srgbClr val="1A1A1A"/>
                </a:solidFill>
              </a:rPr>
              <a:t>“Data journalists are the new punks”</a:t>
            </a:r>
            <a:endParaRPr/>
          </a:p>
        </p:txBody>
      </p:sp>
      <p:pic>
        <p:nvPicPr>
          <p:cNvPr descr="Recorded @ TEDxPanthéonSorbonne in Paris the 8/11/12&#10;&#10;Aujourd'hui, les données sont de plus en plus accessibles et simples à utiliser, autorisant les journalistes à développer un nouveau mode de partage de l'actualité. Cette révolution dans l'utilisation des données s'est également accompagnée de l'importance grandissante des data-journalistes : acteurs de l'information, simples amateurs, représentants de la foule... Pas de compétences spécifiques, une motivation sans faille : les data-journalistes sont les punks du partage de l'information." id="373" name="Google Shape;373;p110" title="Data-journalists are the new punks: Simon Rogers at TEDxPantheonSorbonne">
            <a:hlinkClick r:id="rId3"/>
          </p:cNvPr>
          <p:cNvPicPr preferRelativeResize="0"/>
          <p:nvPr/>
        </p:nvPicPr>
        <p:blipFill>
          <a:blip r:embed="rId4">
            <a:alphaModFix/>
          </a:blip>
          <a:stretch>
            <a:fillRect/>
          </a:stretch>
        </p:blipFill>
        <p:spPr>
          <a:xfrm>
            <a:off x="583257" y="0"/>
            <a:ext cx="8800475" cy="6600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11"/>
          <p:cNvSpPr/>
          <p:nvPr/>
        </p:nvSpPr>
        <p:spPr>
          <a:xfrm>
            <a:off x="530825" y="2740525"/>
            <a:ext cx="9345900" cy="4588500"/>
          </a:xfrm>
          <a:prstGeom prst="rect">
            <a:avLst/>
          </a:prstGeom>
          <a:noFill/>
          <a:ln>
            <a:noFill/>
          </a:ln>
        </p:spPr>
        <p:txBody>
          <a:bodyPr anchorCtr="0" anchor="t" bIns="38100" lIns="38100" spcFirstLastPara="1" rIns="38100" wrap="square" tIns="38100">
            <a:noAutofit/>
          </a:bodyPr>
          <a:lstStyle/>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Sorting (</a:t>
            </a:r>
            <a:r>
              <a:rPr b="1" lang="en-US" sz="3800">
                <a:solidFill>
                  <a:srgbClr val="1A1A1A"/>
                </a:solidFill>
              </a:rPr>
              <a:t>ranking</a:t>
            </a:r>
            <a:r>
              <a:rPr lang="en-US" sz="3800">
                <a:solidFill>
                  <a:srgbClr val="1A1A1A"/>
                </a:solidFill>
              </a:rPr>
              <a:t> who’s worst/best)</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Filtering (what’s relevant to my audience?)</a:t>
            </a:r>
            <a:endParaRPr sz="3800">
              <a:solidFill>
                <a:srgbClr val="1A1A1A"/>
              </a:solidFill>
            </a:endParaRPr>
          </a:p>
          <a:p>
            <a:pPr indent="-469900" lvl="0" marL="457200" marR="0" rtl="0" algn="l">
              <a:lnSpc>
                <a:spcPct val="114062"/>
              </a:lnSpc>
              <a:spcBef>
                <a:spcPts val="0"/>
              </a:spcBef>
              <a:spcAft>
                <a:spcPts val="0"/>
              </a:spcAft>
              <a:buClr>
                <a:srgbClr val="1A1A1A"/>
              </a:buClr>
              <a:buSzPts val="3800"/>
              <a:buChar char="●"/>
            </a:pPr>
            <a:r>
              <a:rPr lang="en-US" sz="3800">
                <a:solidFill>
                  <a:srgbClr val="1A1A1A"/>
                </a:solidFill>
              </a:rPr>
              <a:t>Basic calculations (</a:t>
            </a:r>
            <a:r>
              <a:rPr b="1" lang="en-US" sz="3800">
                <a:solidFill>
                  <a:srgbClr val="1A1A1A"/>
                </a:solidFill>
              </a:rPr>
              <a:t>scale</a:t>
            </a:r>
            <a:r>
              <a:rPr lang="en-US" sz="3800">
                <a:solidFill>
                  <a:srgbClr val="1A1A1A"/>
                </a:solidFill>
              </a:rPr>
              <a:t>, </a:t>
            </a:r>
            <a:r>
              <a:rPr b="1" lang="en-US" sz="3800">
                <a:solidFill>
                  <a:srgbClr val="1A1A1A"/>
                </a:solidFill>
              </a:rPr>
              <a:t>change</a:t>
            </a:r>
            <a:r>
              <a:rPr lang="en-US" sz="3800">
                <a:solidFill>
                  <a:srgbClr val="1A1A1A"/>
                </a:solidFill>
              </a:rPr>
              <a:t> and percentages)</a:t>
            </a:r>
            <a:endParaRPr sz="3800">
              <a:solidFill>
                <a:srgbClr val="1A1A1A"/>
              </a:solidFill>
            </a:endParaRPr>
          </a:p>
        </p:txBody>
      </p:sp>
      <p:sp>
        <p:nvSpPr>
          <p:cNvPr id="379" name="Google Shape;379;p111"/>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Data journalism’s </a:t>
            </a:r>
            <a:r>
              <a:rPr b="1" lang="en-US" sz="4900" u="sng">
                <a:solidFill>
                  <a:schemeClr val="hlink"/>
                </a:solidFill>
                <a:hlinkClick r:id="rId3"/>
              </a:rPr>
              <a:t>3 basic chords...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3" name="Shape 383"/>
        <p:cNvGrpSpPr/>
        <p:nvPr/>
      </p:nvGrpSpPr>
      <p:grpSpPr>
        <a:xfrm>
          <a:off x="0" y="0"/>
          <a:ext cx="0" cy="0"/>
          <a:chOff x="0" y="0"/>
          <a:chExt cx="0" cy="0"/>
        </a:xfrm>
      </p:grpSpPr>
      <p:sp>
        <p:nvSpPr>
          <p:cNvPr id="384" name="Google Shape;384;p112"/>
          <p:cNvSpPr txBox="1"/>
          <p:nvPr/>
        </p:nvSpPr>
        <p:spPr>
          <a:xfrm>
            <a:off x="6908425" y="68639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hlinkClick r:id="rId3">
                  <a:extLst>
                    <a:ext uri="{A12FA001-AC4F-418D-AE19-62706E023703}">
                      <ahyp:hlinkClr val="tx"/>
                    </a:ext>
                  </a:extLst>
                </a:hlinkClick>
              </a:rPr>
              <a:t>Pamela Duncan, Data Journalism Podcast (2023)</a:t>
            </a:r>
            <a:r>
              <a:rPr lang="en-US">
                <a:solidFill>
                  <a:schemeClr val="lt1"/>
                </a:solidFill>
              </a:rPr>
              <a:t>, from 22’00</a:t>
            </a:r>
            <a:r>
              <a:rPr lang="en-US">
                <a:solidFill>
                  <a:schemeClr val="lt1"/>
                </a:solidFill>
              </a:rPr>
              <a:t> </a:t>
            </a:r>
            <a:endParaRPr>
              <a:solidFill>
                <a:schemeClr val="lt1"/>
              </a:solidFill>
            </a:endParaRPr>
          </a:p>
        </p:txBody>
      </p:sp>
      <p:sp>
        <p:nvSpPr>
          <p:cNvPr id="385" name="Google Shape;385;p112"/>
          <p:cNvSpPr txBox="1"/>
          <p:nvPr/>
        </p:nvSpPr>
        <p:spPr>
          <a:xfrm>
            <a:off x="921550" y="874675"/>
            <a:ext cx="8316900" cy="560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lt1"/>
                </a:solidFill>
              </a:rPr>
              <a:t>“</a:t>
            </a:r>
            <a:r>
              <a:rPr lang="en-US" sz="3200">
                <a:solidFill>
                  <a:schemeClr val="lt1"/>
                </a:solidFill>
              </a:rPr>
              <a:t>You do know, right, that if you go into a newsroom tomorrow </a:t>
            </a:r>
            <a:r>
              <a:rPr b="1" lang="en-US" sz="3200">
                <a:solidFill>
                  <a:srgbClr val="FFFB00"/>
                </a:solidFill>
              </a:rPr>
              <a:t>you are going to need to know how a pivot table works</a:t>
            </a:r>
            <a:r>
              <a:rPr lang="en-US" sz="3200">
                <a:solidFill>
                  <a:schemeClr val="lt1"/>
                </a:solidFill>
              </a:rPr>
              <a:t>.</a:t>
            </a:r>
            <a:endParaRPr sz="3200">
              <a:solidFill>
                <a:schemeClr val="lt1"/>
              </a:solidFill>
            </a:endParaRPr>
          </a:p>
          <a:p>
            <a:pPr indent="0" lvl="0" marL="0" rtl="0" algn="l">
              <a:spcBef>
                <a:spcPts val="0"/>
              </a:spcBef>
              <a:spcAft>
                <a:spcPts val="0"/>
              </a:spcAft>
              <a:buNone/>
            </a:pPr>
            <a:r>
              <a:rPr lang="en-US" sz="3200">
                <a:solidFill>
                  <a:schemeClr val="lt1"/>
                </a:solidFill>
              </a:rPr>
              <a:t>“Because you can build it in R, sure, but </a:t>
            </a:r>
            <a:r>
              <a:rPr lang="en-US" sz="3200">
                <a:solidFill>
                  <a:schemeClr val="lt1"/>
                </a:solidFill>
              </a:rPr>
              <a:t>it needs to be very quick</a:t>
            </a:r>
            <a:r>
              <a:rPr lang="en-US" sz="3200">
                <a:solidFill>
                  <a:schemeClr val="lt1"/>
                </a:solidFill>
              </a:rPr>
              <a:t>. </a:t>
            </a:r>
            <a:r>
              <a:rPr b="1" lang="en-US" sz="3200">
                <a:solidFill>
                  <a:srgbClr val="FFFB00"/>
                </a:solidFill>
              </a:rPr>
              <a:t>You need to be very, very quick</a:t>
            </a:r>
            <a:r>
              <a:rPr lang="en-US" sz="3200">
                <a:solidFill>
                  <a:schemeClr val="lt1"/>
                </a:solidFill>
              </a:rPr>
              <a:t> and on your toes and at least in the first instance </a:t>
            </a:r>
            <a:r>
              <a:rPr b="1" lang="en-US" sz="3200">
                <a:solidFill>
                  <a:schemeClr val="lt1"/>
                </a:solidFill>
              </a:rPr>
              <a:t>describe it to the news editor</a:t>
            </a:r>
            <a:r>
              <a:rPr lang="en-US" sz="3200">
                <a:solidFill>
                  <a:schemeClr val="lt1"/>
                </a:solidFill>
              </a:rPr>
              <a:t>. </a:t>
            </a:r>
            <a:endParaRPr sz="3200">
              <a:solidFill>
                <a:schemeClr val="lt1"/>
              </a:solidFill>
            </a:endParaRPr>
          </a:p>
          <a:p>
            <a:pPr indent="0" lvl="0" marL="0" rtl="0" algn="l">
              <a:spcBef>
                <a:spcPts val="0"/>
              </a:spcBef>
              <a:spcAft>
                <a:spcPts val="0"/>
              </a:spcAft>
              <a:buNone/>
            </a:pPr>
            <a:r>
              <a:rPr lang="en-US" sz="3200">
                <a:solidFill>
                  <a:schemeClr val="lt1"/>
                </a:solidFill>
              </a:rPr>
              <a:t>“And then you can do some work.”</a:t>
            </a:r>
            <a:endParaRPr sz="3200">
              <a:solidFill>
                <a:schemeClr val="lt1"/>
              </a:solidFill>
            </a:endParaRPr>
          </a:p>
          <a:p>
            <a:pPr indent="0" lvl="0" marL="0" rtl="0" algn="l">
              <a:spcBef>
                <a:spcPts val="0"/>
              </a:spcBef>
              <a:spcAft>
                <a:spcPts val="0"/>
              </a:spcAft>
              <a:buNone/>
            </a:pPr>
            <a:r>
              <a:t/>
            </a:r>
            <a:endParaRPr b="1" sz="3200">
              <a:solidFill>
                <a:schemeClr val="lt1"/>
              </a:solidFill>
            </a:endParaRPr>
          </a:p>
          <a:p>
            <a:pPr indent="0" lvl="0" marL="0" rtl="0" algn="l">
              <a:spcBef>
                <a:spcPts val="0"/>
              </a:spcBef>
              <a:spcAft>
                <a:spcPts val="0"/>
              </a:spcAft>
              <a:buNone/>
            </a:pPr>
            <a:r>
              <a:rPr b="1" lang="en-US" sz="3200">
                <a:solidFill>
                  <a:schemeClr val="lt1"/>
                </a:solidFill>
              </a:rPr>
              <a:t>Pamela Duncan, The Guardian</a:t>
            </a:r>
            <a:endParaRPr b="1" sz="3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13"/>
          <p:cNvSpPr txBox="1"/>
          <p:nvPr/>
        </p:nvSpPr>
        <p:spPr>
          <a:xfrm>
            <a:off x="0" y="6686650"/>
            <a:ext cx="10034400" cy="93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u="sng">
                <a:solidFill>
                  <a:schemeClr val="hlink"/>
                </a:solidFill>
                <a:hlinkClick r:id="rId3"/>
              </a:rPr>
              <a:t>https://github.com/paulbradshaw/MED7373-Data-Journalism/blob/master/1basics/dj3chords.md</a:t>
            </a:r>
            <a:r>
              <a:rPr lang="en-US" sz="2800"/>
              <a:t> </a:t>
            </a:r>
            <a:endParaRPr sz="2800"/>
          </a:p>
        </p:txBody>
      </p:sp>
      <p:sp>
        <p:nvSpPr>
          <p:cNvPr id="391" name="Google Shape;391;p113"/>
          <p:cNvSpPr/>
          <p:nvPr/>
        </p:nvSpPr>
        <p:spPr>
          <a:xfrm>
            <a:off x="-96950" y="5175825"/>
            <a:ext cx="5490900" cy="1091400"/>
          </a:xfrm>
          <a:prstGeom prst="rect">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3"/>
          <p:cNvSpPr/>
          <p:nvPr/>
        </p:nvSpPr>
        <p:spPr>
          <a:xfrm>
            <a:off x="407175" y="5360025"/>
            <a:ext cx="9417900" cy="6909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FFFFFF"/>
                </a:solidFill>
              </a:rPr>
              <a:t>In the</a:t>
            </a:r>
            <a:r>
              <a:rPr b="1" lang="en-US" sz="4900">
                <a:solidFill>
                  <a:srgbClr val="FFFFFF"/>
                </a:solidFill>
              </a:rPr>
              <a:t> repo...</a:t>
            </a:r>
            <a:endParaRPr>
              <a:solidFill>
                <a:srgbClr val="FFFFFF"/>
              </a:solidFill>
            </a:endParaRPr>
          </a:p>
        </p:txBody>
      </p:sp>
      <p:sp>
        <p:nvSpPr>
          <p:cNvPr id="393" name="Google Shape;393;p113"/>
          <p:cNvSpPr txBox="1"/>
          <p:nvPr/>
        </p:nvSpPr>
        <p:spPr>
          <a:xfrm>
            <a:off x="371050" y="1071550"/>
            <a:ext cx="9417900" cy="3873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US" sz="2400">
                <a:solidFill>
                  <a:srgbClr val="1F2328"/>
                </a:solidFill>
                <a:highlight>
                  <a:srgbClr val="FFFFFF"/>
                </a:highlight>
              </a:rPr>
              <a:t>Data journalism's 3 chords</a:t>
            </a:r>
            <a:endParaRPr b="1" sz="2400">
              <a:solidFill>
                <a:srgbClr val="1F2328"/>
              </a:solidFill>
              <a:highlight>
                <a:srgbClr val="FFFFFF"/>
              </a:highlight>
            </a:endParaRPr>
          </a:p>
          <a:p>
            <a:pPr indent="0" lvl="0" marL="0" rtl="0" algn="l">
              <a:lnSpc>
                <a:spcPct val="115000"/>
              </a:lnSpc>
              <a:spcBef>
                <a:spcPts val="600"/>
              </a:spcBef>
              <a:spcAft>
                <a:spcPts val="0"/>
              </a:spcAft>
              <a:buNone/>
            </a:pPr>
            <a:r>
              <a:rPr lang="en-US" sz="1200">
                <a:solidFill>
                  <a:srgbClr val="1F2328"/>
                </a:solidFill>
                <a:highlight>
                  <a:srgbClr val="FFFFFF"/>
                </a:highlight>
              </a:rPr>
              <a:t>Here's a quick activity to get to grips with data journalism's '3 chords': sorting, filtering, and calculating percentages (change and proportions).</a:t>
            </a:r>
            <a:endParaRPr sz="1200">
              <a:solidFill>
                <a:srgbClr val="1F2328"/>
              </a:solidFill>
              <a:highlight>
                <a:srgbClr val="FFFFFF"/>
              </a:highlight>
            </a:endParaRPr>
          </a:p>
          <a:p>
            <a:pPr indent="0" lvl="0" marL="0" rtl="0" algn="l">
              <a:lnSpc>
                <a:spcPct val="115000"/>
              </a:lnSpc>
              <a:spcBef>
                <a:spcPts val="0"/>
              </a:spcBef>
              <a:spcAft>
                <a:spcPts val="0"/>
              </a:spcAft>
              <a:buNone/>
            </a:pPr>
            <a:r>
              <a:rPr lang="en-US" sz="1200">
                <a:solidFill>
                  <a:srgbClr val="1F2328"/>
                </a:solidFill>
                <a:highlight>
                  <a:srgbClr val="FFFFFF"/>
                </a:highlight>
              </a:rPr>
              <a:t>With just those 3 tools you can find and tell the most basic data journalism stories: who's top and bottom; what's changed; and what's of interest. And the good news is that two of them require no maths at all.</a:t>
            </a:r>
            <a:endParaRPr sz="1200">
              <a:solidFill>
                <a:srgbClr val="1F2328"/>
              </a:solidFill>
              <a:highlight>
                <a:srgbClr val="FFFFFF"/>
              </a:highlight>
            </a:endParaRPr>
          </a:p>
          <a:p>
            <a:pPr indent="0" lvl="0" marL="0" rtl="0" algn="l">
              <a:lnSpc>
                <a:spcPct val="125000"/>
              </a:lnSpc>
              <a:spcBef>
                <a:spcPts val="1800"/>
              </a:spcBef>
              <a:spcAft>
                <a:spcPts val="0"/>
              </a:spcAft>
              <a:buNone/>
            </a:pPr>
            <a:r>
              <a:rPr b="1" lang="en-US" sz="1800">
                <a:solidFill>
                  <a:srgbClr val="1F2328"/>
                </a:solidFill>
                <a:highlight>
                  <a:srgbClr val="FFFFFF"/>
                </a:highlight>
              </a:rPr>
              <a:t>Some data to play with</a:t>
            </a:r>
            <a:endParaRPr b="1" sz="1800">
              <a:solidFill>
                <a:srgbClr val="1F2328"/>
              </a:solidFill>
              <a:highlight>
                <a:srgbClr val="FFFFFF"/>
              </a:highlight>
            </a:endParaRPr>
          </a:p>
          <a:p>
            <a:pPr indent="0" lvl="0" marL="0" rtl="0" algn="l">
              <a:lnSpc>
                <a:spcPct val="115000"/>
              </a:lnSpc>
              <a:spcBef>
                <a:spcPts val="400"/>
              </a:spcBef>
              <a:spcAft>
                <a:spcPts val="0"/>
              </a:spcAft>
              <a:buNone/>
            </a:pPr>
            <a:r>
              <a:rPr lang="en-US" sz="1200">
                <a:solidFill>
                  <a:srgbClr val="1F2328"/>
                </a:solidFill>
                <a:highlight>
                  <a:srgbClr val="FFFFFF"/>
                </a:highlight>
              </a:rPr>
              <a:t>First, you'll need some data to try out these techniques. Here are 3 useful datasets I'll refer to:</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4"/>
              </a:rPr>
              <a:t>Donations to political parties</a:t>
            </a:r>
            <a:r>
              <a:rPr lang="en-US" sz="1200">
                <a:solidFill>
                  <a:srgbClr val="1F2328"/>
                </a:solidFill>
                <a:highlight>
                  <a:srgbClr val="FFFFFF"/>
                </a:highlight>
              </a:rPr>
              <a:t> (conduct a search and look for the data download link under the results)</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5"/>
              </a:rPr>
              <a:t>Gender pay gap data</a:t>
            </a:r>
            <a:endParaRPr sz="1200" u="sng">
              <a:solidFill>
                <a:schemeClr val="hlink"/>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6"/>
              </a:rPr>
              <a:t>Local authority spending above £500 (Birmingham)</a:t>
            </a:r>
            <a:r>
              <a:rPr lang="en-US" sz="1200">
                <a:solidFill>
                  <a:srgbClr val="1F2328"/>
                </a:solidFill>
                <a:highlight>
                  <a:srgbClr val="FFFFFF"/>
                </a:highlight>
              </a:rPr>
              <a:t> (the most recent release is at the bottom)</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7"/>
              </a:rPr>
              <a:t>Stop and search data</a:t>
            </a:r>
            <a:r>
              <a:rPr lang="en-US" sz="1200">
                <a:solidFill>
                  <a:srgbClr val="1F2328"/>
                </a:solidFill>
                <a:highlight>
                  <a:srgbClr val="FFFFFF"/>
                </a:highlight>
              </a:rPr>
              <a:t> (tick </a:t>
            </a:r>
            <a:r>
              <a:rPr i="1" lang="en-US" sz="1200">
                <a:solidFill>
                  <a:srgbClr val="1F2328"/>
                </a:solidFill>
                <a:highlight>
                  <a:srgbClr val="FFFFFF"/>
                </a:highlight>
              </a:rPr>
              <a:t>West Midlands</a:t>
            </a:r>
            <a:r>
              <a:rPr lang="en-US" sz="1200">
                <a:solidFill>
                  <a:srgbClr val="1F2328"/>
                </a:solidFill>
                <a:highlight>
                  <a:srgbClr val="FFFFFF"/>
                </a:highlight>
              </a:rPr>
              <a:t> and </a:t>
            </a:r>
            <a:r>
              <a:rPr i="1" lang="en-US" sz="1200">
                <a:solidFill>
                  <a:srgbClr val="1F2328"/>
                </a:solidFill>
                <a:highlight>
                  <a:srgbClr val="FFFFFF"/>
                </a:highlight>
              </a:rPr>
              <a:t>Include stop and search data</a:t>
            </a:r>
            <a:r>
              <a:rPr lang="en-US" sz="1200">
                <a:solidFill>
                  <a:srgbClr val="1F2328"/>
                </a:solidFill>
                <a:highlight>
                  <a:srgbClr val="FFFFFF"/>
                </a:highlight>
              </a:rPr>
              <a:t>). There's a </a:t>
            </a:r>
            <a:r>
              <a:rPr lang="en-US" sz="1200" u="sng">
                <a:solidFill>
                  <a:schemeClr val="hlink"/>
                </a:solidFill>
                <a:highlight>
                  <a:srgbClr val="FFFFFF"/>
                </a:highlight>
                <a:hlinkClick r:id="rId8"/>
              </a:rPr>
              <a:t>GitHub repo for the data used in a story on Birmingham Eastside</a:t>
            </a:r>
            <a:r>
              <a:rPr lang="en-US" sz="1200">
                <a:solidFill>
                  <a:srgbClr val="1F2328"/>
                </a:solidFill>
                <a:highlight>
                  <a:srgbClr val="FFFFFF"/>
                </a:highlight>
              </a:rPr>
              <a:t> which you can use too - this has totals for two months that can be compared.</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9"/>
              </a:rPr>
              <a:t>European Investment Bank: projects financed database</a:t>
            </a:r>
            <a:r>
              <a:rPr lang="en-US" sz="1200">
                <a:solidFill>
                  <a:srgbClr val="1F2328"/>
                </a:solidFill>
                <a:highlight>
                  <a:srgbClr val="FFFFFF"/>
                </a:highlight>
              </a:rPr>
              <a:t> (conduct a search and there will be a link to download the data)</a:t>
            </a:r>
            <a:endParaRPr sz="1200">
              <a:solidFill>
                <a:srgbClr val="1F2328"/>
              </a:solidFill>
              <a:highlight>
                <a:srgbClr val="FFFFFF"/>
              </a:highlight>
            </a:endParaRPr>
          </a:p>
          <a:p>
            <a:pPr indent="-304800" lvl="0" marL="457200" rtl="0" algn="l">
              <a:lnSpc>
                <a:spcPct val="115000"/>
              </a:lnSpc>
              <a:spcBef>
                <a:spcPts val="0"/>
              </a:spcBef>
              <a:spcAft>
                <a:spcPts val="0"/>
              </a:spcAft>
              <a:buClr>
                <a:srgbClr val="1F2328"/>
              </a:buClr>
              <a:buSzPts val="1200"/>
              <a:buChar char="●"/>
            </a:pPr>
            <a:r>
              <a:rPr lang="en-US" sz="1200" u="sng">
                <a:solidFill>
                  <a:schemeClr val="hlink"/>
                </a:solidFill>
                <a:highlight>
                  <a:srgbClr val="FFFFFF"/>
                </a:highlight>
                <a:hlinkClick r:id="rId10"/>
              </a:rPr>
              <a:t>Oscar winners</a:t>
            </a:r>
            <a:r>
              <a:rPr lang="en-US" sz="1200">
                <a:solidFill>
                  <a:srgbClr val="1F2328"/>
                </a:solidFill>
                <a:highlight>
                  <a:srgbClr val="FFFFFF"/>
                </a:highlight>
              </a:rPr>
              <a:t> (click the download button in the upper right corner)</a:t>
            </a:r>
            <a:endParaRPr sz="1200">
              <a:solidFill>
                <a:srgbClr val="1F2328"/>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114"/>
          <p:cNvPicPr preferRelativeResize="0"/>
          <p:nvPr/>
        </p:nvPicPr>
        <p:blipFill>
          <a:blip r:embed="rId3">
            <a:alphaModFix/>
          </a:blip>
          <a:stretch>
            <a:fillRect/>
          </a:stretch>
        </p:blipFill>
        <p:spPr>
          <a:xfrm>
            <a:off x="643945" y="2048520"/>
            <a:ext cx="8872103" cy="3774055"/>
          </a:xfrm>
          <a:prstGeom prst="rect">
            <a:avLst/>
          </a:prstGeom>
          <a:noFill/>
          <a:ln>
            <a:noFill/>
          </a:ln>
        </p:spPr>
      </p:pic>
      <p:sp>
        <p:nvSpPr>
          <p:cNvPr id="399" name="Google Shape;399;p114"/>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t/>
            </a:r>
            <a:endParaRPr sz="1500"/>
          </a:p>
        </p:txBody>
      </p:sp>
      <p:sp>
        <p:nvSpPr>
          <p:cNvPr id="400" name="Google Shape;400;p114"/>
          <p:cNvSpPr txBox="1"/>
          <p:nvPr/>
        </p:nvSpPr>
        <p:spPr>
          <a:xfrm>
            <a:off x="100" y="7080575"/>
            <a:ext cx="10160100" cy="614700"/>
          </a:xfrm>
          <a:prstGeom prst="rect">
            <a:avLst/>
          </a:prstGeom>
          <a:noFill/>
          <a:ln>
            <a:noFill/>
          </a:ln>
        </p:spPr>
        <p:txBody>
          <a:bodyPr anchorCtr="0" anchor="ctr" bIns="93125" lIns="93125" spcFirstLastPara="1" rIns="93125" wrap="square" tIns="93125">
            <a:noAutofit/>
          </a:bodyPr>
          <a:lstStyle/>
          <a:p>
            <a:pPr indent="0" lvl="0" marL="0" rtl="0" algn="l">
              <a:spcBef>
                <a:spcPts val="0"/>
              </a:spcBef>
              <a:spcAft>
                <a:spcPts val="0"/>
              </a:spcAft>
              <a:buNone/>
            </a:pPr>
            <a:r>
              <a:rPr lang="en-US" sz="1500" u="sng">
                <a:solidFill>
                  <a:schemeClr val="hlink"/>
                </a:solidFill>
                <a:hlinkClick r:id="rId4"/>
              </a:rPr>
              <a:t>https://gender-pay-gap.service.gov.uk/</a:t>
            </a:r>
            <a:r>
              <a:rPr lang="en-US" sz="1500"/>
              <a:t> </a:t>
            </a:r>
            <a:endParaRPr sz="1500"/>
          </a:p>
        </p:txBody>
      </p:sp>
      <p:sp>
        <p:nvSpPr>
          <p:cNvPr id="401" name="Google Shape;401;p114"/>
          <p:cNvSpPr/>
          <p:nvPr/>
        </p:nvSpPr>
        <p:spPr>
          <a:xfrm>
            <a:off x="393850" y="941800"/>
            <a:ext cx="9431400" cy="1290600"/>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None/>
            </a:pPr>
            <a:r>
              <a:rPr b="1" lang="en-US" sz="4900">
                <a:solidFill>
                  <a:srgbClr val="B51A00"/>
                </a:solidFill>
              </a:rPr>
              <a:t>For example: gender pay gap data</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04040"/>
      </a:accent1>
      <a:accent2>
        <a:srgbClr val="808080"/>
      </a:accent2>
      <a:accent3>
        <a:srgbClr val="C0C0C0"/>
      </a:accent3>
      <a:accent4>
        <a:srgbClr val="396187"/>
      </a:accent4>
      <a:accent5>
        <a:srgbClr val="6B8CAB"/>
      </a:accent5>
      <a:accent6>
        <a:srgbClr val="9DB7C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